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43" autoAdjust="0"/>
    <p:restoredTop sz="94660"/>
  </p:normalViewPr>
  <p:slideViewPr>
    <p:cSldViewPr snapToGrid="0">
      <p:cViewPr>
        <p:scale>
          <a:sx n="125" d="100"/>
          <a:sy n="125" d="100"/>
        </p:scale>
        <p:origin x="2704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2E30B-57A3-449F-BA0F-0FE24DEF8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D3793-7DF0-46ED-8B62-724EEC267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24CAD-E682-40E0-A1CE-6E7CBDCD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7360-E653-4C6B-B109-B9BE4A93BBAF}" type="datetimeFigureOut">
              <a:rPr lang="en-CH" smtClean="0"/>
              <a:t>04/11/2020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467AB-17E5-40FA-A7FD-659842BF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92319-8D1A-43EA-B56E-3FA4B77F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2209-2FF8-41B2-B2C0-57F4431E21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0017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60CBE-EBE4-4082-99CD-B8F617B5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04698B-18C9-4416-951E-DACBAA82E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11D24-AED1-491C-9252-4A3658AB7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7360-E653-4C6B-B109-B9BE4A93BBAF}" type="datetimeFigureOut">
              <a:rPr lang="en-CH" smtClean="0"/>
              <a:t>04/11/2020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31A9B-46BE-4B14-9AFE-FB265236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7ABDF-E269-4F36-8F8D-F62B59B22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2209-2FF8-41B2-B2C0-57F4431E21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4539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69CE8C-3FD8-48CA-97EB-315CAB0C61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CA7F31-D287-499F-8DC2-1AEAF0E5D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5C2EC-2F10-4E8F-A7AB-405CA73DF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7360-E653-4C6B-B109-B9BE4A93BBAF}" type="datetimeFigureOut">
              <a:rPr lang="en-CH" smtClean="0"/>
              <a:t>04/11/2020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6D56D-9F1D-4ABB-A849-36DE495C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D5D23-7FF3-47EF-B5AA-CB58A4A2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2209-2FF8-41B2-B2C0-57F4431E21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1197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724A0-51CA-4F01-ACDB-52D9F0F44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4398B-2DF9-4620-9004-EBE6BC06B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C78C5-D6DF-4546-B044-E32332EF9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7360-E653-4C6B-B109-B9BE4A93BBAF}" type="datetimeFigureOut">
              <a:rPr lang="en-CH" smtClean="0"/>
              <a:t>04/11/2020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67461-08F4-4260-A698-BCA4EB680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0F726-2B38-4615-836E-BD57863B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2209-2FF8-41B2-B2C0-57F4431E21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20279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FE32-9D4F-4957-AAD2-7BE28541C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F2DBB-771E-4F7E-A831-81AA4F509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924A9-AF43-45E5-A84F-3D25AD5F7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7360-E653-4C6B-B109-B9BE4A93BBAF}" type="datetimeFigureOut">
              <a:rPr lang="en-CH" smtClean="0"/>
              <a:t>04/11/2020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03CD6-B9B4-4E04-99EE-105EB9DD1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5C0F2-43FC-4A08-B00A-28F426C3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2209-2FF8-41B2-B2C0-57F4431E21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5700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E1FA0-5D6F-4C9F-BB08-B8788122B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031ED-40CF-4155-88FA-CDD183E6F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26E85-9115-4AF9-A718-BE7D6D96F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88412-5390-4ADF-9E7C-024801E0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7360-E653-4C6B-B109-B9BE4A93BBAF}" type="datetimeFigureOut">
              <a:rPr lang="en-CH" smtClean="0"/>
              <a:t>04/11/2020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F6F82-F8AE-40F8-8AC8-FE7BC57A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099E4-33B0-4E6B-9DD5-BA6B5091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2209-2FF8-41B2-B2C0-57F4431E21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936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DE37C-2452-497F-81EB-9D3D0990E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1BAF6-475E-4032-9D09-7DF616C2D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A1F6F-0AD8-41C1-BC2A-41F17533C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3F7DB-6BE6-41AE-958B-E9456CA07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3DFA8F-10A3-4C38-ADA8-B9EB00770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AFD04-AD9D-4536-95B9-921422F0F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7360-E653-4C6B-B109-B9BE4A93BBAF}" type="datetimeFigureOut">
              <a:rPr lang="en-CH" smtClean="0"/>
              <a:t>04/11/2020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DA8575-4E37-466E-8598-8F58B7FBD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E682D9-14C8-4316-B1B2-F4B15C98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2209-2FF8-41B2-B2C0-57F4431E21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220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455CE-6627-4531-AB9C-555E0D0F1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28FE65-1179-44FF-B8AB-F01D6A74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7360-E653-4C6B-B109-B9BE4A93BBAF}" type="datetimeFigureOut">
              <a:rPr lang="en-CH" smtClean="0"/>
              <a:t>04/11/2020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8160FB-FF75-4BF6-BCFE-D334D3F7F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25409-7483-4602-A0D4-334FC9BD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2209-2FF8-41B2-B2C0-57F4431E21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9134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8450CB-430D-46FA-A32D-D10B6D6E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7360-E653-4C6B-B109-B9BE4A93BBAF}" type="datetimeFigureOut">
              <a:rPr lang="en-CH" smtClean="0"/>
              <a:t>04/11/2020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6B7C4-83A4-46A6-A03E-E95E3482D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01466-9C7C-4E18-BA0E-C46417CA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2209-2FF8-41B2-B2C0-57F4431E21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7308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CFB41-F837-4D0C-9630-1B39F2E48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64EF0-AD8A-48D5-B607-E5F09F924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BE5CA-BA0F-4E55-B97D-52709BF70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C448-A336-4DB2-86F7-5601F4D7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7360-E653-4C6B-B109-B9BE4A93BBAF}" type="datetimeFigureOut">
              <a:rPr lang="en-CH" smtClean="0"/>
              <a:t>04/11/2020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B3E6F-FCE8-43C7-9775-6CAB7B8F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DA5AB-8EFA-4ACB-BF18-1D768307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2209-2FF8-41B2-B2C0-57F4431E21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342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31DEB-6408-43D3-9928-310FA04A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E3E34-242F-4FFA-9888-BE27A88F8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7F84C-C3F5-4EA6-8082-1712544BA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E6B41-5CCF-4EBC-B2FE-219157566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7360-E653-4C6B-B109-B9BE4A93BBAF}" type="datetimeFigureOut">
              <a:rPr lang="en-CH" smtClean="0"/>
              <a:t>04/11/2020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2385F-137B-411E-9F4B-60F5CA445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67762-2C42-419A-BD35-A9BA9A9D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52209-2FF8-41B2-B2C0-57F4431E21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0706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E666D9-C9A2-4995-B0AC-F81B7CBD4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B78D4-1475-4B04-9FAB-703F2126A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8F159-82AA-40F7-8AE3-265112EA6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97360-E653-4C6B-B109-B9BE4A93BBAF}" type="datetimeFigureOut">
              <a:rPr lang="en-CH" smtClean="0"/>
              <a:t>04/11/2020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BB506-9956-42CE-9FC8-905703F70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E2DF5-F860-4181-89A3-C98D823B5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52209-2FF8-41B2-B2C0-57F4431E21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65944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8DBB17-5BFC-428E-BE7A-27F27173DDAB}"/>
              </a:ext>
            </a:extLst>
          </p:cNvPr>
          <p:cNvSpPr/>
          <p:nvPr/>
        </p:nvSpPr>
        <p:spPr>
          <a:xfrm>
            <a:off x="1281948" y="2979397"/>
            <a:ext cx="5941380" cy="3686783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010E0D-21B7-47B1-9D22-F8BDF74BB4BB}"/>
              </a:ext>
            </a:extLst>
          </p:cNvPr>
          <p:cNvSpPr/>
          <p:nvPr/>
        </p:nvSpPr>
        <p:spPr>
          <a:xfrm flipH="1">
            <a:off x="7226571" y="2979397"/>
            <a:ext cx="3055256" cy="3686783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D13EDF-D034-4C24-9D5D-E5A296DC1234}"/>
              </a:ext>
            </a:extLst>
          </p:cNvPr>
          <p:cNvSpPr/>
          <p:nvPr/>
        </p:nvSpPr>
        <p:spPr>
          <a:xfrm>
            <a:off x="1277614" y="662604"/>
            <a:ext cx="2375604" cy="2316267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96EB8D-970C-4B93-ABA5-57BB49F3544C}"/>
              </a:ext>
            </a:extLst>
          </p:cNvPr>
          <p:cNvCxnSpPr>
            <a:cxnSpLocks/>
          </p:cNvCxnSpPr>
          <p:nvPr/>
        </p:nvCxnSpPr>
        <p:spPr>
          <a:xfrm flipV="1">
            <a:off x="10357328" y="5368731"/>
            <a:ext cx="204411" cy="974943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43ED8C-4C55-439C-AFE1-FC94058DE7E9}"/>
              </a:ext>
            </a:extLst>
          </p:cNvPr>
          <p:cNvCxnSpPr>
            <a:cxnSpLocks/>
          </p:cNvCxnSpPr>
          <p:nvPr/>
        </p:nvCxnSpPr>
        <p:spPr>
          <a:xfrm flipH="1" flipV="1">
            <a:off x="1982850" y="3058738"/>
            <a:ext cx="1066272" cy="231791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95D26C-17B9-4050-A19E-68EF5274B0E6}"/>
              </a:ext>
            </a:extLst>
          </p:cNvPr>
          <p:cNvCxnSpPr>
            <a:cxnSpLocks/>
          </p:cNvCxnSpPr>
          <p:nvPr/>
        </p:nvCxnSpPr>
        <p:spPr>
          <a:xfrm flipH="1" flipV="1">
            <a:off x="1896951" y="323670"/>
            <a:ext cx="1089624" cy="261506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83E51D3-7D66-45A1-B39D-DF8C9D3A6C99}"/>
              </a:ext>
            </a:extLst>
          </p:cNvPr>
          <p:cNvSpPr/>
          <p:nvPr/>
        </p:nvSpPr>
        <p:spPr>
          <a:xfrm>
            <a:off x="1457325" y="447675"/>
            <a:ext cx="333827" cy="1823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1000" b="1" dirty="0"/>
              <a:t>Safe</a:t>
            </a:r>
            <a:endParaRPr lang="en-CH" sz="10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374CAC2-486A-4FFC-9DA0-4F25567B4273}"/>
              </a:ext>
            </a:extLst>
          </p:cNvPr>
          <p:cNvSpPr/>
          <p:nvPr/>
        </p:nvSpPr>
        <p:spPr>
          <a:xfrm>
            <a:off x="7179141" y="3309257"/>
            <a:ext cx="161972" cy="73886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2A013D8-B6A0-4058-8B2D-40B398BFEFE3}"/>
              </a:ext>
            </a:extLst>
          </p:cNvPr>
          <p:cNvSpPr/>
          <p:nvPr/>
        </p:nvSpPr>
        <p:spPr>
          <a:xfrm>
            <a:off x="2000530" y="2891916"/>
            <a:ext cx="1050100" cy="1354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BE5BE9-1316-4963-8DA5-B7178F678A2B}"/>
              </a:ext>
            </a:extLst>
          </p:cNvPr>
          <p:cNvSpPr/>
          <p:nvPr/>
        </p:nvSpPr>
        <p:spPr>
          <a:xfrm>
            <a:off x="1924799" y="624439"/>
            <a:ext cx="1050100" cy="1354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BB48995-B2BA-40F6-A2E8-229729B4CA34}"/>
              </a:ext>
            </a:extLst>
          </p:cNvPr>
          <p:cNvSpPr/>
          <p:nvPr/>
        </p:nvSpPr>
        <p:spPr>
          <a:xfrm flipH="1">
            <a:off x="10021612" y="5411516"/>
            <a:ext cx="301287" cy="91378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BC10959-4CDB-4F7F-ADBC-4AECE5A80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508992">
            <a:off x="1526037" y="2998234"/>
            <a:ext cx="316211" cy="31621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70B14B1-A945-45A9-9866-C62A99F47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508992">
            <a:off x="3191080" y="668328"/>
            <a:ext cx="316211" cy="31621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2029E959-F8EB-4686-BA26-43561F116B4C}"/>
              </a:ext>
            </a:extLst>
          </p:cNvPr>
          <p:cNvSpPr/>
          <p:nvPr/>
        </p:nvSpPr>
        <p:spPr>
          <a:xfrm>
            <a:off x="7311235" y="3023059"/>
            <a:ext cx="446616" cy="4378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1200" b="1" dirty="0"/>
              <a:t>Rack</a:t>
            </a:r>
            <a:endParaRPr lang="en-CH" sz="1200" b="1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7607D5A-17DE-4994-8778-BCCD1944E194}"/>
              </a:ext>
            </a:extLst>
          </p:cNvPr>
          <p:cNvSpPr/>
          <p:nvPr/>
        </p:nvSpPr>
        <p:spPr>
          <a:xfrm>
            <a:off x="7833352" y="3021999"/>
            <a:ext cx="1679763" cy="4799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Table 1</a:t>
            </a:r>
            <a:endParaRPr lang="en-CH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1BCE67C-3925-4BBE-A05F-395098D5B427}"/>
              </a:ext>
            </a:extLst>
          </p:cNvPr>
          <p:cNvSpPr/>
          <p:nvPr/>
        </p:nvSpPr>
        <p:spPr>
          <a:xfrm>
            <a:off x="9922727" y="3137511"/>
            <a:ext cx="342771" cy="157522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CH" dirty="0"/>
              <a:t>Shelf</a:t>
            </a:r>
            <a:endParaRPr lang="en-CH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08BF9DA-565E-4401-ADB9-9F8561CBF50C}"/>
              </a:ext>
            </a:extLst>
          </p:cNvPr>
          <p:cNvSpPr/>
          <p:nvPr/>
        </p:nvSpPr>
        <p:spPr>
          <a:xfrm>
            <a:off x="7833352" y="3058738"/>
            <a:ext cx="161972" cy="3131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2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E577CD9-DB51-42C1-A004-D4B2A4FE18A0}"/>
              </a:ext>
            </a:extLst>
          </p:cNvPr>
          <p:cNvSpPr/>
          <p:nvPr/>
        </p:nvSpPr>
        <p:spPr>
          <a:xfrm>
            <a:off x="8055323" y="3058738"/>
            <a:ext cx="410688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CH" sz="12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39FC9E7-B3B7-4F4C-8A1E-591A0F529B60}"/>
              </a:ext>
            </a:extLst>
          </p:cNvPr>
          <p:cNvSpPr/>
          <p:nvPr/>
        </p:nvSpPr>
        <p:spPr>
          <a:xfrm>
            <a:off x="1311068" y="4822788"/>
            <a:ext cx="480083" cy="4706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sz="1200" b="1" dirty="0"/>
              <a:t>Rack</a:t>
            </a:r>
            <a:endParaRPr lang="en-CH" sz="1200" b="1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9125221-6063-4BF9-AB76-E119D4EFF861}"/>
              </a:ext>
            </a:extLst>
          </p:cNvPr>
          <p:cNvSpPr/>
          <p:nvPr/>
        </p:nvSpPr>
        <p:spPr>
          <a:xfrm>
            <a:off x="1310106" y="4242054"/>
            <a:ext cx="480084" cy="4706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11A9DDE-2FE9-4B50-A86E-C1DE37036F84}"/>
              </a:ext>
            </a:extLst>
          </p:cNvPr>
          <p:cNvSpPr/>
          <p:nvPr/>
        </p:nvSpPr>
        <p:spPr>
          <a:xfrm rot="16200000">
            <a:off x="6966707" y="4741596"/>
            <a:ext cx="1066800" cy="4799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Table 2</a:t>
            </a:r>
            <a:endParaRPr lang="en-CH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5EFE6B3-6F78-4A8B-AB07-347646B2C888}"/>
              </a:ext>
            </a:extLst>
          </p:cNvPr>
          <p:cNvSpPr/>
          <p:nvPr/>
        </p:nvSpPr>
        <p:spPr>
          <a:xfrm rot="16200000" flipV="1">
            <a:off x="5979828" y="5306072"/>
            <a:ext cx="2192765" cy="210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Projection screen</a:t>
            </a:r>
            <a:endParaRPr lang="en-CH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01B7967-724A-4705-9E21-1E738B2218DF}"/>
              </a:ext>
            </a:extLst>
          </p:cNvPr>
          <p:cNvSpPr/>
          <p:nvPr/>
        </p:nvSpPr>
        <p:spPr>
          <a:xfrm>
            <a:off x="9162605" y="4765638"/>
            <a:ext cx="1066800" cy="4799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Table 3</a:t>
            </a:r>
            <a:endParaRPr lang="en-CH" dirty="0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212B3BA-5F05-4B4E-9FDA-2EE50BA45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897582">
            <a:off x="9959872" y="5191902"/>
            <a:ext cx="316211" cy="316211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91E96EA-7E6C-46B1-8536-AC2961B643AA}"/>
              </a:ext>
            </a:extLst>
          </p:cNvPr>
          <p:cNvCxnSpPr/>
          <p:nvPr/>
        </p:nvCxnSpPr>
        <p:spPr>
          <a:xfrm>
            <a:off x="3867150" y="4048125"/>
            <a:ext cx="8572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104CFAA-F54D-4365-B10F-88F44B9EE8DD}"/>
              </a:ext>
            </a:extLst>
          </p:cNvPr>
          <p:cNvCxnSpPr>
            <a:cxnSpLocks/>
          </p:cNvCxnSpPr>
          <p:nvPr/>
        </p:nvCxnSpPr>
        <p:spPr>
          <a:xfrm>
            <a:off x="3876675" y="4029689"/>
            <a:ext cx="0" cy="4452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48301319-2217-4816-97AF-0B177BCB76EE}"/>
              </a:ext>
            </a:extLst>
          </p:cNvPr>
          <p:cNvSpPr/>
          <p:nvPr/>
        </p:nvSpPr>
        <p:spPr>
          <a:xfrm>
            <a:off x="8097553" y="4324964"/>
            <a:ext cx="1151359" cy="622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Control Room</a:t>
            </a:r>
            <a:endParaRPr lang="en-CH" dirty="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32677F3-0E73-411F-8FE8-6DB3811C3C2D}"/>
              </a:ext>
            </a:extLst>
          </p:cNvPr>
          <p:cNvSpPr/>
          <p:nvPr/>
        </p:nvSpPr>
        <p:spPr>
          <a:xfrm>
            <a:off x="3349185" y="5111109"/>
            <a:ext cx="1806625" cy="538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Motion Capture Room</a:t>
            </a:r>
            <a:endParaRPr lang="en-CH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D90CE3-F2AF-406C-A46D-D8998EB58E69}"/>
              </a:ext>
            </a:extLst>
          </p:cNvPr>
          <p:cNvSpPr/>
          <p:nvPr/>
        </p:nvSpPr>
        <p:spPr>
          <a:xfrm rot="5400000">
            <a:off x="3637467" y="4104459"/>
            <a:ext cx="323604" cy="199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x</a:t>
            </a:r>
            <a:endParaRPr lang="en-CH" dirty="0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852AAB9-2405-485A-AF62-2C8373A8A3CB}"/>
              </a:ext>
            </a:extLst>
          </p:cNvPr>
          <p:cNvSpPr/>
          <p:nvPr/>
        </p:nvSpPr>
        <p:spPr>
          <a:xfrm rot="5400000">
            <a:off x="4153044" y="3819747"/>
            <a:ext cx="198905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2B57EAB1-423B-4E9F-B318-B4C3E95ACEED}"/>
              </a:ext>
            </a:extLst>
          </p:cNvPr>
          <p:cNvSpPr/>
          <p:nvPr/>
        </p:nvSpPr>
        <p:spPr>
          <a:xfrm>
            <a:off x="7890217" y="3295950"/>
            <a:ext cx="57677" cy="6259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9933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Jean-Luc Bloechle</dc:creator>
  <cp:lastModifiedBy>Jean-Luc Bloechle</cp:lastModifiedBy>
  <cp:revision>9</cp:revision>
  <dcterms:created xsi:type="dcterms:W3CDTF">2020-11-04T09:16:29Z</dcterms:created>
  <dcterms:modified xsi:type="dcterms:W3CDTF">2020-11-04T10:42:16Z</dcterms:modified>
</cp:coreProperties>
</file>