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notesSlides/notesSlide1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5.xml" ContentType="application/vnd.openxmlformats-officedocument.presentationml.notesSlide+xml"/>
  <Override PartName="/ppt/tags/tag31.xml" ContentType="application/vnd.openxmlformats-officedocument.presentationml.tags+xml"/>
  <Override PartName="/ppt/notesSlides/notesSlide16.xml" ContentType="application/vnd.openxmlformats-officedocument.presentationml.notesSlide+xml"/>
  <Override PartName="/ppt/tags/tag32.xml" ContentType="application/vnd.openxmlformats-officedocument.presentationml.tags+xml"/>
  <Override PartName="/ppt/notesSlides/notesSlide17.xml" ContentType="application/vnd.openxmlformats-officedocument.presentationml.notesSlide+xml"/>
  <Override PartName="/ppt/tags/tag33.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21"/>
  </p:notesMasterIdLst>
  <p:handoutMasterIdLst>
    <p:handoutMasterId r:id="rId22"/>
  </p:handoutMasterIdLst>
  <p:sldIdLst>
    <p:sldId id="279" r:id="rId2"/>
    <p:sldId id="395" r:id="rId3"/>
    <p:sldId id="388" r:id="rId4"/>
    <p:sldId id="396" r:id="rId5"/>
    <p:sldId id="394" r:id="rId6"/>
    <p:sldId id="404" r:id="rId7"/>
    <p:sldId id="383" r:id="rId8"/>
    <p:sldId id="398" r:id="rId9"/>
    <p:sldId id="397" r:id="rId10"/>
    <p:sldId id="391" r:id="rId11"/>
    <p:sldId id="399" r:id="rId12"/>
    <p:sldId id="284" r:id="rId13"/>
    <p:sldId id="358" r:id="rId14"/>
    <p:sldId id="360" r:id="rId15"/>
    <p:sldId id="403" r:id="rId16"/>
    <p:sldId id="401" r:id="rId17"/>
    <p:sldId id="402" r:id="rId18"/>
    <p:sldId id="277" r:id="rId19"/>
    <p:sldId id="278" r:id="rId20"/>
  </p:sldIdLst>
  <p:sldSz cx="9144000" cy="6858000" type="screen4x3"/>
  <p:notesSz cx="6864350" cy="9998075"/>
  <p:custDataLst>
    <p:tags r:id="rId23"/>
  </p:custDataLst>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49">
          <p15:clr>
            <a:srgbClr val="A4A3A4"/>
          </p15:clr>
        </p15:guide>
        <p15:guide id="2" pos="216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346CDC"/>
    <a:srgbClr val="857B4B"/>
    <a:srgbClr val="008000"/>
    <a:srgbClr val="F63440"/>
    <a:srgbClr val="339933"/>
    <a:srgbClr val="84C6D8"/>
    <a:srgbClr val="F60000"/>
    <a:srgbClr val="FF05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04" autoAdjust="0"/>
    <p:restoredTop sz="90337" autoAdjust="0"/>
  </p:normalViewPr>
  <p:slideViewPr>
    <p:cSldViewPr>
      <p:cViewPr>
        <p:scale>
          <a:sx n="75" d="100"/>
          <a:sy n="75" d="100"/>
        </p:scale>
        <p:origin x="2784" y="7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94" y="-84"/>
      </p:cViewPr>
      <p:guideLst>
        <p:guide orient="horz" pos="3149"/>
        <p:guide pos="216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tags" Target="tags/tag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975" cy="500063"/>
          </a:xfrm>
          <a:prstGeom prst="rect">
            <a:avLst/>
          </a:prstGeom>
        </p:spPr>
        <p:txBody>
          <a:bodyPr vert="horz" lIns="91440" tIns="45720" rIns="91440" bIns="45720" rtlCol="0"/>
          <a:lstStyle>
            <a:lvl1pPr algn="l" fontAlgn="auto">
              <a:spcBef>
                <a:spcPts val="0"/>
              </a:spcBef>
              <a:spcAft>
                <a:spcPts val="0"/>
              </a:spcAft>
              <a:defRPr sz="1200" dirty="0">
                <a:latin typeface="+mn-lt"/>
                <a:ea typeface="+mn-ea"/>
                <a:cs typeface="+mn-cs"/>
              </a:defRPr>
            </a:lvl1pPr>
          </a:lstStyle>
          <a:p>
            <a:pPr>
              <a:defRPr/>
            </a:pPr>
            <a:endParaRPr lang="en-GB"/>
          </a:p>
        </p:txBody>
      </p:sp>
      <p:sp>
        <p:nvSpPr>
          <p:cNvPr id="3" name="Date Placeholder 2"/>
          <p:cNvSpPr>
            <a:spLocks noGrp="1"/>
          </p:cNvSpPr>
          <p:nvPr>
            <p:ph type="dt" sz="quarter" idx="1"/>
          </p:nvPr>
        </p:nvSpPr>
        <p:spPr>
          <a:xfrm>
            <a:off x="3887788" y="0"/>
            <a:ext cx="2974975" cy="500063"/>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D5AC95C4-3A58-224E-A4E6-5D396C513331}" type="datetimeFigureOut">
              <a:rPr lang="en-GB"/>
              <a:pPr>
                <a:defRPr/>
              </a:pPr>
              <a:t>10/10/2019</a:t>
            </a:fld>
            <a:endParaRPr lang="en-GB" dirty="0"/>
          </a:p>
        </p:txBody>
      </p:sp>
      <p:sp>
        <p:nvSpPr>
          <p:cNvPr id="4" name="Footer Placeholder 3"/>
          <p:cNvSpPr>
            <a:spLocks noGrp="1"/>
          </p:cNvSpPr>
          <p:nvPr>
            <p:ph type="ftr" sz="quarter" idx="2"/>
          </p:nvPr>
        </p:nvSpPr>
        <p:spPr>
          <a:xfrm>
            <a:off x="0" y="9496425"/>
            <a:ext cx="2974975" cy="500063"/>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cs typeface="+mn-cs"/>
              </a:defRPr>
            </a:lvl1pPr>
          </a:lstStyle>
          <a:p>
            <a:pPr>
              <a:defRPr/>
            </a:pPr>
            <a:endParaRPr lang="en-GB"/>
          </a:p>
        </p:txBody>
      </p:sp>
      <p:sp>
        <p:nvSpPr>
          <p:cNvPr id="5" name="Slide Number Placeholder 4"/>
          <p:cNvSpPr>
            <a:spLocks noGrp="1"/>
          </p:cNvSpPr>
          <p:nvPr>
            <p:ph type="sldNum" sz="quarter" idx="3"/>
          </p:nvPr>
        </p:nvSpPr>
        <p:spPr>
          <a:xfrm>
            <a:off x="3887788" y="9496425"/>
            <a:ext cx="2974975" cy="500063"/>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D83CEFB0-A6D7-D242-B1B3-01B53216CBC0}" type="slidenum">
              <a:rPr lang="en-GB" altLang="x-none"/>
              <a:pPr/>
              <a:t>‹#›</a:t>
            </a:fld>
            <a:endParaRPr lang="en-GB" altLang="x-non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975" cy="500063"/>
          </a:xfrm>
          <a:prstGeom prst="rect">
            <a:avLst/>
          </a:prstGeom>
        </p:spPr>
        <p:txBody>
          <a:bodyPr vert="horz" lIns="96350" tIns="48175" rIns="96350" bIns="48175" rtlCol="0"/>
          <a:lstStyle>
            <a:lvl1pPr algn="l" fontAlgn="auto">
              <a:spcBef>
                <a:spcPts val="0"/>
              </a:spcBef>
              <a:spcAft>
                <a:spcPts val="0"/>
              </a:spcAft>
              <a:defRPr sz="1300" dirty="0">
                <a:latin typeface="+mn-lt"/>
                <a:ea typeface="+mn-ea"/>
                <a:cs typeface="+mn-cs"/>
              </a:defRPr>
            </a:lvl1pPr>
          </a:lstStyle>
          <a:p>
            <a:pPr>
              <a:defRPr/>
            </a:pPr>
            <a:endParaRPr lang="en-GB"/>
          </a:p>
        </p:txBody>
      </p:sp>
      <p:sp>
        <p:nvSpPr>
          <p:cNvPr id="3" name="Date Placeholder 2"/>
          <p:cNvSpPr>
            <a:spLocks noGrp="1"/>
          </p:cNvSpPr>
          <p:nvPr>
            <p:ph type="dt" idx="1"/>
          </p:nvPr>
        </p:nvSpPr>
        <p:spPr>
          <a:xfrm>
            <a:off x="3887788" y="0"/>
            <a:ext cx="2974975" cy="500063"/>
          </a:xfrm>
          <a:prstGeom prst="rect">
            <a:avLst/>
          </a:prstGeom>
        </p:spPr>
        <p:txBody>
          <a:bodyPr vert="horz" lIns="96350" tIns="48175" rIns="96350" bIns="48175" rtlCol="0"/>
          <a:lstStyle>
            <a:lvl1pPr algn="r" fontAlgn="auto">
              <a:spcBef>
                <a:spcPts val="0"/>
              </a:spcBef>
              <a:spcAft>
                <a:spcPts val="0"/>
              </a:spcAft>
              <a:defRPr sz="1300" smtClean="0">
                <a:latin typeface="+mn-lt"/>
                <a:ea typeface="+mn-ea"/>
                <a:cs typeface="+mn-cs"/>
              </a:defRPr>
            </a:lvl1pPr>
          </a:lstStyle>
          <a:p>
            <a:pPr>
              <a:defRPr/>
            </a:pPr>
            <a:fld id="{13F1F4D6-0286-4840-A482-631FC31FF7D4}" type="datetimeFigureOut">
              <a:rPr lang="en-GB"/>
              <a:pPr>
                <a:defRPr/>
              </a:pPr>
              <a:t>10/10/2019</a:t>
            </a:fld>
            <a:endParaRPr lang="en-GB" dirty="0"/>
          </a:p>
        </p:txBody>
      </p:sp>
      <p:sp>
        <p:nvSpPr>
          <p:cNvPr id="4" name="Slide Image Placeholder 3"/>
          <p:cNvSpPr>
            <a:spLocks noGrp="1" noRot="1" noChangeAspect="1"/>
          </p:cNvSpPr>
          <p:nvPr>
            <p:ph type="sldImg" idx="2"/>
          </p:nvPr>
        </p:nvSpPr>
        <p:spPr>
          <a:xfrm>
            <a:off x="933450" y="749300"/>
            <a:ext cx="4997450" cy="3749675"/>
          </a:xfrm>
          <a:prstGeom prst="rect">
            <a:avLst/>
          </a:prstGeom>
          <a:noFill/>
          <a:ln w="12700">
            <a:solidFill>
              <a:prstClr val="black"/>
            </a:solidFill>
          </a:ln>
        </p:spPr>
        <p:txBody>
          <a:bodyPr vert="horz" lIns="96350" tIns="48175" rIns="96350" bIns="48175" rtlCol="0" anchor="ctr"/>
          <a:lstStyle/>
          <a:p>
            <a:pPr lvl="0"/>
            <a:endParaRPr lang="en-GB" noProof="0" dirty="0"/>
          </a:p>
        </p:txBody>
      </p:sp>
      <p:sp>
        <p:nvSpPr>
          <p:cNvPr id="5" name="Notes Placeholder 4"/>
          <p:cNvSpPr>
            <a:spLocks noGrp="1"/>
          </p:cNvSpPr>
          <p:nvPr>
            <p:ph type="body" sz="quarter" idx="3"/>
          </p:nvPr>
        </p:nvSpPr>
        <p:spPr>
          <a:xfrm>
            <a:off x="685800" y="4749800"/>
            <a:ext cx="5492750" cy="4498975"/>
          </a:xfrm>
          <a:prstGeom prst="rect">
            <a:avLst/>
          </a:prstGeom>
        </p:spPr>
        <p:txBody>
          <a:bodyPr vert="horz" lIns="96350" tIns="48175" rIns="96350" bIns="4817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96425"/>
            <a:ext cx="2974975" cy="500063"/>
          </a:xfrm>
          <a:prstGeom prst="rect">
            <a:avLst/>
          </a:prstGeom>
        </p:spPr>
        <p:txBody>
          <a:bodyPr vert="horz" lIns="96350" tIns="48175" rIns="96350" bIns="48175" rtlCol="0" anchor="b"/>
          <a:lstStyle>
            <a:lvl1pPr algn="l" fontAlgn="auto">
              <a:spcBef>
                <a:spcPts val="0"/>
              </a:spcBef>
              <a:spcAft>
                <a:spcPts val="0"/>
              </a:spcAft>
              <a:defRPr sz="1300" dirty="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7788" y="9496425"/>
            <a:ext cx="2974975" cy="500063"/>
          </a:xfrm>
          <a:prstGeom prst="rect">
            <a:avLst/>
          </a:prstGeom>
        </p:spPr>
        <p:txBody>
          <a:bodyPr vert="horz" wrap="square" lIns="96350" tIns="48175" rIns="96350" bIns="48175" numCol="1" anchor="b" anchorCtr="0" compatLnSpc="1">
            <a:prstTxWarp prst="textNoShape">
              <a:avLst/>
            </a:prstTxWarp>
          </a:bodyPr>
          <a:lstStyle>
            <a:lvl1pPr algn="r">
              <a:defRPr sz="1300">
                <a:latin typeface="Calibri" charset="0"/>
              </a:defRPr>
            </a:lvl1pPr>
          </a:lstStyle>
          <a:p>
            <a:fld id="{E1052CB8-3F26-FE41-A587-625C1308AEBB}" type="slidenum">
              <a:rPr lang="en-GB" altLang="x-none"/>
              <a:pPr/>
              <a:t>‹#›</a:t>
            </a:fld>
            <a:endParaRPr lang="en-GB" altLang="x-non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notesMaster" Target="../notesMasters/notesMaster1.xml"/><Relationship Id="rId3"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notesMaster" Target="../notesMasters/notesMaster1.xml"/><Relationship Id="rId3"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notesMaster" Target="../notesMasters/notesMaster1.xml"/><Relationship Id="rId3"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notesMaster" Target="../notesMasters/notesMaster1.xml"/><Relationship Id="rId3"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tags" Target="../tags/tag29.xml"/><Relationship Id="rId2" Type="http://schemas.openxmlformats.org/officeDocument/2006/relationships/notesMaster" Target="../notesMasters/notesMaster1.xml"/><Relationship Id="rId3"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notesMaster" Target="../notesMasters/notesMaster1.xml"/><Relationship Id="rId3"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notesMaster" Target="../notesMasters/notesMaster1.xml"/><Relationship Id="rId3"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notesMaster" Target="../notesMasters/notesMaster1.xml"/><Relationship Id="rId3"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notesMaster" Target="../notesMasters/notesMaster1.xml"/><Relationship Id="rId3"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notesMaster" Target="../notesMasters/notesMaster1.xml"/><Relationship Id="rId3"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notesMaster" Target="../notesMasters/notesMaster1.xml"/><Relationship Id="rId3"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notesMaster" Target="../notesMasters/notesMaster1.xml"/><Relationship Id="rId3"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notesMaster" Target="../notesMasters/notesMaster1.xml"/><Relationship Id="rId3"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DADF39C3-7F7A-DD43-9183-7B7CF414D1A2}" type="slidenum">
              <a:rPr lang="en-GB" altLang="x-none"/>
              <a:pPr/>
              <a:t>1</a:t>
            </a:fld>
            <a:endParaRPr lang="en-GB" altLang="x-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Les apprenants, en groupe, commencent cette activité, avec les supports sur les Fiches 2 et 3.</a:t>
            </a:r>
          </a:p>
          <a:p>
            <a:pPr>
              <a:spcBef>
                <a:spcPct val="0"/>
              </a:spcBef>
            </a:pPr>
            <a:r>
              <a:rPr lang="en-GB" altLang="x-none"/>
              <a:t>Ils peuvent utiliser les arrière-plans sur la fiche 3 et les personnages sur la fiche 4 dans leurs vlogs.</a:t>
            </a:r>
          </a:p>
          <a:p>
            <a:pPr>
              <a:spcBef>
                <a:spcPct val="0"/>
              </a:spcBef>
            </a:pPr>
            <a:r>
              <a:rPr lang="en-GB" altLang="x-none"/>
              <a:t>Ils devront sélectionner et découper les personnages, les coller sur une carte et ensuite coller les cartes sur des bâtons de sucette pour pouvoir les utiliser dans leurs vlogs comme des “acteurs”.</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9B7E524F-22F3-4F4C-A23C-0EBCC9D60195}" type="slidenum">
              <a:rPr lang="en-GB" altLang="x-none"/>
              <a:pPr/>
              <a:t>10</a:t>
            </a:fld>
            <a:endParaRPr lang="en-GB" altLang="x-non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Chaque groupe d’apprenants regarde le vlog d’un autre groupe et l’évalue avec la grille d’évaluation de la communication efficace, sur la Fiche 2.</a:t>
            </a:r>
          </a:p>
          <a:p>
            <a:pPr>
              <a:spcBef>
                <a:spcPct val="0"/>
              </a:spcBef>
            </a:pPr>
            <a:r>
              <a:rPr lang="en-GB" altLang="x-none"/>
              <a:t>Ensuite ils prennent et justifient leur décision : est-ce que le vlog va convaincre les acquéreurs de boycotter le diesel ?</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2F55CB9A-954E-8842-BE9F-B494B3890A41}" type="slidenum">
              <a:rPr lang="en-GB" altLang="x-none"/>
              <a:pPr/>
              <a:t>11</a:t>
            </a:fld>
            <a:endParaRPr lang="en-GB" altLang="x-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x-none" sz="1300"/>
          </a:p>
          <a:p>
            <a:pPr>
              <a:spcBef>
                <a:spcPct val="0"/>
              </a:spcBef>
            </a:pPr>
            <a:endParaRPr lang="en-GB" altLang="x-none" sz="1300"/>
          </a:p>
          <a:p>
            <a:pPr>
              <a:spcBef>
                <a:spcPct val="0"/>
              </a:spcBef>
            </a:pPr>
            <a:endParaRPr lang="en-GB" altLang="x-none" sz="130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E18246FC-31C6-3342-9C6C-1236C35F24ED}" type="slidenum">
              <a:rPr lang="en-GB" altLang="x-none"/>
              <a:pPr/>
              <a:t>13</a:t>
            </a:fld>
            <a:endParaRPr lang="en-GB" altLang="x-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sz="130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94E57CE9-25F3-164A-B4EA-1A2041571003}" type="slidenum">
              <a:rPr lang="en-GB" altLang="x-none"/>
              <a:pPr/>
              <a:t>14</a:t>
            </a:fld>
            <a:endParaRPr lang="en-GB" altLang="x-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sz="130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22BA59EC-F45F-4747-87D7-769E345A4EFF}" type="slidenum">
              <a:rPr lang="en-GB" altLang="x-none"/>
              <a:pPr/>
              <a:t>15</a:t>
            </a:fld>
            <a:endParaRPr lang="en-GB" altLang="x-non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sz="130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05ABC428-3231-7441-B8D7-EFA31776FF9E}" type="slidenum">
              <a:rPr lang="en-GB" altLang="x-none"/>
              <a:pPr/>
              <a:t>16</a:t>
            </a:fld>
            <a:endParaRPr lang="en-GB" altLang="x-non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sz="130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27513E7C-F90A-024A-821A-BA04EFA5D3E3}" type="slidenum">
              <a:rPr lang="en-GB" altLang="x-none"/>
              <a:pPr/>
              <a:t>17</a:t>
            </a:fld>
            <a:endParaRPr lang="en-GB" altLang="x-non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4D99298A-7FDA-9B45-BE0C-A7E4871F6EAD}" type="slidenum">
              <a:rPr lang="en-GB" altLang="x-none"/>
              <a:pPr/>
              <a:t>18</a:t>
            </a:fld>
            <a:endParaRPr lang="en-GB" altLang="x-non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A4C2A7E3-5AD6-8A4C-9F87-B9C91E5B7339}" type="slidenum">
              <a:rPr lang="en-GB" altLang="x-none"/>
              <a:pPr/>
              <a:t>19</a:t>
            </a:fld>
            <a:endParaRPr lang="en-GB" altLang="x-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Les voitures sont équipées de logiciels qui détectent les conditions de test et changent alors les performances du véhicule, donnant de meilleurs résultats.</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6E1C2B31-D8C0-B043-A053-D80C8AFD8495}" type="slidenum">
              <a:rPr lang="en-GB" altLang="x-none"/>
              <a:pPr/>
              <a:t>2</a:t>
            </a:fld>
            <a:endParaRPr lang="en-GB" altLang="x-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Souligner les effets sur la santé des gaz d’échappement des véhicules diesel. </a:t>
            </a:r>
          </a:p>
          <a:p>
            <a:pPr>
              <a:spcBef>
                <a:spcPct val="0"/>
              </a:spcBef>
            </a:pPr>
            <a:endParaRPr lang="en-GB" altLang="x-none"/>
          </a:p>
          <a:p>
            <a:pPr>
              <a:spcBef>
                <a:spcPct val="0"/>
              </a:spcBef>
            </a:pPr>
            <a:endParaRPr lang="en-GB" altLang="x-none"/>
          </a:p>
          <a:p>
            <a:pPr>
              <a:spcBef>
                <a:spcPct val="0"/>
              </a:spcBef>
            </a:pPr>
            <a:r>
              <a:rPr lang="en-GB" altLang="x-none"/>
              <a:t>Sources:</a:t>
            </a:r>
          </a:p>
          <a:p>
            <a:pPr>
              <a:spcBef>
                <a:spcPct val="0"/>
              </a:spcBef>
            </a:pPr>
            <a:r>
              <a:rPr lang="en-GB" altLang="x-none"/>
              <a:t>Les décès liés à la pollution de l’air http://www.who.int/ceh/risks/cehair/en/ </a:t>
            </a:r>
          </a:p>
          <a:p>
            <a:pPr>
              <a:spcBef>
                <a:spcPct val="0"/>
              </a:spcBef>
            </a:pPr>
            <a:r>
              <a:rPr lang="en-GB" altLang="x-none"/>
              <a:t>Espérance de vie : Aphekom, publié sur : http://www.theguardian.com/environment/2011/mar/08/air-pollution-life-expectancy-dupont</a:t>
            </a:r>
            <a:br>
              <a:rPr lang="en-GB" altLang="x-none"/>
            </a:br>
            <a:r>
              <a:rPr lang="en-GB" altLang="x-none"/>
              <a:t>Crises cardiaques – Recherche de l’université d’Edimbourg, publiée par la BBC</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8A92350D-F312-B845-B6D9-711FA42774A3}" type="slidenum">
              <a:rPr lang="en-GB" altLang="x-none"/>
              <a:pPr/>
              <a:t>3</a:t>
            </a:fld>
            <a:endParaRPr lang="en-GB" altLang="x-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Présenter l’exercice dans cette leçon : convaincre les acquéreurs de ne pas acheter une voiture roulant au diesel.</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D39B20F8-85C4-F64A-81F9-9306CE74B7C2}" type="slidenum">
              <a:rPr lang="en-GB" altLang="x-none"/>
              <a:pPr/>
              <a:t>4</a:t>
            </a:fld>
            <a:endParaRPr lang="en-GB" altLang="x-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A7508476-3B2E-864F-BAC1-7368C60183A6}" type="slidenum">
              <a:rPr lang="en-GB" altLang="x-none"/>
              <a:pPr/>
              <a:t>5</a:t>
            </a:fld>
            <a:endParaRPr lang="en-GB" altLang="x-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Demander aux apprenants, deux par deux, de proposer des réponses à la question dans la case bleue. Porter leur attention sur les exercices ci-dessous.</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FD2DE13A-82BC-AC48-923C-0A7CAC33C2E5}" type="slidenum">
              <a:rPr lang="en-GB" altLang="x-none"/>
              <a:pPr/>
              <a:t>6</a:t>
            </a:fld>
            <a:endParaRPr lang="en-GB" altLang="x-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Utiliser cette diapositive pour expliquer ce qu’est le diesel.</a:t>
            </a:r>
          </a:p>
          <a:p>
            <a:pPr>
              <a:spcBef>
                <a:spcPct val="0"/>
              </a:spcBef>
            </a:pPr>
            <a:endParaRPr lang="en-GB" altLang="x-none"/>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9B5FC6D4-D7FE-9D42-AC26-FF81BD12272D}" type="slidenum">
              <a:rPr lang="en-GB" altLang="x-none"/>
              <a:pPr/>
              <a:t>7</a:t>
            </a:fld>
            <a:endParaRPr lang="en-GB" altLang="x-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Identifier les produits principaux de la combustion du diesel dans l’air dans un moteur de voiture.</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0B5168B6-7BB7-0645-AE30-F27BBCA8B820}" type="slidenum">
              <a:rPr lang="en-GB" altLang="x-none"/>
              <a:pPr/>
              <a:t>8</a:t>
            </a:fld>
            <a:endParaRPr lang="en-GB" altLang="x-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Souligner que les oxydes d’azote (NO</a:t>
            </a:r>
            <a:r>
              <a:rPr lang="en-GB" altLang="x-none" baseline="-25000"/>
              <a:t>x</a:t>
            </a:r>
            <a:r>
              <a:rPr lang="en-GB" altLang="x-none"/>
              <a:t>) se forment avec la température élevée d’un moteur diesel.</a:t>
            </a:r>
          </a:p>
          <a:p>
            <a:pPr>
              <a:spcBef>
                <a:spcPct val="0"/>
              </a:spcBef>
            </a:pPr>
            <a:endParaRPr lang="en-GB" altLang="x-none"/>
          </a:p>
          <a:p>
            <a:pPr>
              <a:spcBef>
                <a:spcPct val="0"/>
              </a:spcBef>
            </a:pPr>
            <a:r>
              <a:rPr lang="en-GB" altLang="x-none"/>
              <a:t>Les apprenants à ce stade remplissent les équations de mots sur la fiche 1 pour appliquer la compétence apprise, i.e. la rédaction d’équations de mots pour représenter des réactions chimiques.</a:t>
            </a:r>
          </a:p>
          <a:p>
            <a:pPr>
              <a:spcBef>
                <a:spcPct val="0"/>
              </a:spcBef>
            </a:pPr>
            <a:endParaRPr lang="en-GB" altLang="x-none"/>
          </a:p>
          <a:p>
            <a:pPr>
              <a:spcBef>
                <a:spcPct val="0"/>
              </a:spcBef>
            </a:pPr>
            <a:r>
              <a:rPr lang="en-GB" altLang="x-none"/>
              <a:t>Réponses :</a:t>
            </a:r>
          </a:p>
          <a:p>
            <a:pPr>
              <a:spcBef>
                <a:spcPct val="0"/>
              </a:spcBef>
            </a:pPr>
            <a:r>
              <a:rPr lang="en-GB" altLang="x-none"/>
              <a:t>décane + oxygène → dioxyde de carbone + eau</a:t>
            </a:r>
            <a:br>
              <a:rPr lang="en-GB" altLang="x-none"/>
            </a:br>
            <a:r>
              <a:rPr lang="en-GB" altLang="x-none"/>
              <a:t>pentadécane + oxygène → dioxyde de carbone + eau</a:t>
            </a:r>
            <a:br>
              <a:rPr lang="en-GB" altLang="x-none"/>
            </a:br>
            <a:r>
              <a:rPr lang="en-GB" altLang="x-none"/>
              <a:t>tridécane + oxygène → dioxyde de carbone + eau</a:t>
            </a:r>
            <a:br>
              <a:rPr lang="en-GB" altLang="x-none"/>
            </a:br>
            <a:r>
              <a:rPr lang="en-GB" altLang="x-none"/>
              <a:t>hexadécane + oxygène → dioxyde de carbone + eau</a:t>
            </a:r>
            <a:br>
              <a:rPr lang="en-GB" altLang="x-none"/>
            </a:br>
            <a:r>
              <a:rPr lang="en-GB" altLang="x-none"/>
              <a:t>nonadécane + oxygène → dioxyde de carbone + eau</a:t>
            </a:r>
          </a:p>
          <a:p>
            <a:pPr>
              <a:spcBef>
                <a:spcPct val="0"/>
              </a:spcBef>
            </a:pPr>
            <a:r>
              <a:rPr lang="en-GB" altLang="x-none"/>
              <a:t/>
            </a:r>
            <a:br>
              <a:rPr lang="en-GB" altLang="x-none"/>
            </a:br>
            <a:r>
              <a:rPr lang="en-GB" altLang="x-none"/>
              <a:t>azote + oxygène → monoxyde d’azote</a:t>
            </a:r>
            <a:br>
              <a:rPr lang="en-GB" altLang="x-none"/>
            </a:br>
            <a:r>
              <a:rPr lang="en-GB" altLang="x-none"/>
              <a:t>azote + oxygène → dioxyde d’azote</a:t>
            </a:r>
          </a:p>
          <a:p>
            <a:pPr>
              <a:spcBef>
                <a:spcPct val="0"/>
              </a:spcBef>
            </a:pPr>
            <a:endParaRPr lang="en-GB" altLang="x-none"/>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D37DB611-FFED-344F-8D11-788F2646DCF6}" type="slidenum">
              <a:rPr lang="en-GB" altLang="x-none"/>
              <a:pPr/>
              <a:t>9</a:t>
            </a:fld>
            <a:endParaRPr lang="en-GB" altLang="x-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hyperlink" Target="http://www.glp-e.org.u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B32A14E2-05BF-4542-84EF-38C889CE488D}" type="datetimeFigureOut">
              <a:rPr lang="en-GB"/>
              <a:pPr>
                <a:defRPr/>
              </a:pPr>
              <a:t>10/10/2019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F7B19CFA-7F5B-4E40-BF06-FAE0C039B995}" type="slidenum">
              <a:rPr lang="en-GB" altLang="x-none"/>
              <a:pPr/>
              <a:t>‹#›</a:t>
            </a:fld>
            <a:endParaRPr lang="en-GB" altLang="x-none"/>
          </a:p>
        </p:txBody>
      </p:sp>
    </p:spTree>
    <p:extLst>
      <p:ext uri="{BB962C8B-B14F-4D97-AF65-F5344CB8AC3E}">
        <p14:creationId xmlns:p14="http://schemas.microsoft.com/office/powerpoint/2010/main" val="1871742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8CB4B44-EECC-AD43-9CCA-49C6600EBEB9}" type="datetimeFigureOut">
              <a:rPr lang="en-GB"/>
              <a:pPr>
                <a:defRPr/>
              </a:pPr>
              <a:t>10/10/2019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4C524333-E591-B145-8632-07FB42CC6512}" type="slidenum">
              <a:rPr lang="en-GB" altLang="x-none"/>
              <a:pPr/>
              <a:t>‹#›</a:t>
            </a:fld>
            <a:endParaRPr lang="en-GB" altLang="x-none"/>
          </a:p>
        </p:txBody>
      </p:sp>
    </p:spTree>
    <p:extLst>
      <p:ext uri="{BB962C8B-B14F-4D97-AF65-F5344CB8AC3E}">
        <p14:creationId xmlns:p14="http://schemas.microsoft.com/office/powerpoint/2010/main" val="1451302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2"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0CAAB4E-AEFD-AD4D-8F43-1AE173DD641C}" type="datetimeFigureOut">
              <a:rPr lang="en-GB"/>
              <a:pPr>
                <a:defRPr/>
              </a:pPr>
              <a:t>10/10/2019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BC2CE725-0256-B044-B82F-6EFB4BCA13B5}" type="slidenum">
              <a:rPr lang="en-GB" altLang="x-none"/>
              <a:pPr/>
              <a:t>‹#›</a:t>
            </a:fld>
            <a:endParaRPr lang="en-GB" altLang="x-none"/>
          </a:p>
        </p:txBody>
      </p:sp>
    </p:spTree>
    <p:extLst>
      <p:ext uri="{BB962C8B-B14F-4D97-AF65-F5344CB8AC3E}">
        <p14:creationId xmlns:p14="http://schemas.microsoft.com/office/powerpoint/2010/main" val="925031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5"/>
          <p:cNvSpPr/>
          <p:nvPr userDrawn="1"/>
        </p:nvSpPr>
        <p:spPr>
          <a:xfrm rot="16200000">
            <a:off x="9147969" y="5706269"/>
            <a:ext cx="306388" cy="1079500"/>
          </a:xfrm>
          <a:prstGeom prst="roundRect">
            <a:avLst/>
          </a:prstGeom>
          <a:solidFill>
            <a:srgbClr val="346C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 Box 13"/>
          <p:cNvSpPr txBox="1">
            <a:spLocks noChangeArrowheads="1"/>
          </p:cNvSpPr>
          <p:nvPr userDrawn="1"/>
        </p:nvSpPr>
        <p:spPr bwMode="auto">
          <a:xfrm>
            <a:off x="8761413" y="6124575"/>
            <a:ext cx="457200"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02BAD1EB-855F-A146-B745-FB4CE63205C7}"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spTree>
    <p:extLst>
      <p:ext uri="{BB962C8B-B14F-4D97-AF65-F5344CB8AC3E}">
        <p14:creationId xmlns:p14="http://schemas.microsoft.com/office/powerpoint/2010/main" val="1985054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udent sheets">
    <p:spTree>
      <p:nvGrpSpPr>
        <p:cNvPr id="1" name=""/>
        <p:cNvGrpSpPr/>
        <p:nvPr/>
      </p:nvGrpSpPr>
      <p:grpSpPr>
        <a:xfrm>
          <a:off x="0" y="0"/>
          <a:ext cx="0" cy="0"/>
          <a:chOff x="0" y="0"/>
          <a:chExt cx="0" cy="0"/>
        </a:xfrm>
      </p:grpSpPr>
      <p:pic>
        <p:nvPicPr>
          <p:cNvPr id="2"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rot="5400000">
            <a:off x="4394993" y="2129632"/>
            <a:ext cx="354013" cy="9144000"/>
          </a:xfrm>
          <a:prstGeom prst="rect">
            <a:avLst/>
          </a:prstGeom>
          <a:solidFill>
            <a:srgbClr val="7A5A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Box 6"/>
          <p:cNvSpPr txBox="1"/>
          <p:nvPr userDrawn="1"/>
        </p:nvSpPr>
        <p:spPr>
          <a:xfrm>
            <a:off x="7056438" y="6524625"/>
            <a:ext cx="2087562" cy="339725"/>
          </a:xfrm>
          <a:prstGeom prst="rect">
            <a:avLst/>
          </a:prstGeom>
          <a:noFill/>
        </p:spPr>
        <p:txBody>
          <a:bodyPr>
            <a:spAutoFit/>
          </a:bodyPr>
          <a:lstStyle/>
          <a:p>
            <a:pPr algn="r" fontAlgn="auto">
              <a:spcBef>
                <a:spcPts val="0"/>
              </a:spcBef>
              <a:spcAft>
                <a:spcPts val="0"/>
              </a:spcAft>
              <a:defRPr/>
            </a:pPr>
            <a:r>
              <a:rPr lang="en-GB" sz="1600" dirty="0">
                <a:solidFill>
                  <a:schemeClr val="bg1"/>
                </a:solidFill>
                <a:latin typeface="Century Gothic" pitchFamily="34" charset="0"/>
                <a:ea typeface="+mn-ea"/>
                <a:cs typeface="+mn-cs"/>
              </a:rPr>
              <a:t>Fiches </a:t>
            </a:r>
            <a:r>
              <a:rPr lang="en-GB" sz="1600">
                <a:solidFill>
                  <a:schemeClr val="bg1"/>
                </a:solidFill>
                <a:latin typeface="Century Gothic" pitchFamily="34" charset="0"/>
                <a:ea typeface="+mn-ea"/>
                <a:cs typeface="+mn-cs"/>
              </a:rPr>
              <a:t>apprenants</a:t>
            </a:r>
            <a:endParaRPr lang="en-GB" sz="1600" dirty="0">
              <a:solidFill>
                <a:schemeClr val="bg1"/>
              </a:solidFill>
              <a:latin typeface="Century Gothic" pitchFamily="34" charset="0"/>
              <a:ea typeface="+mn-ea"/>
              <a:cs typeface="+mn-cs"/>
            </a:endParaRPr>
          </a:p>
        </p:txBody>
      </p:sp>
    </p:spTree>
    <p:extLst>
      <p:ext uri="{BB962C8B-B14F-4D97-AF65-F5344CB8AC3E}">
        <p14:creationId xmlns:p14="http://schemas.microsoft.com/office/powerpoint/2010/main" val="1655080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Rounded Rectangle 16"/>
          <p:cNvSpPr/>
          <p:nvPr userDrawn="1"/>
        </p:nvSpPr>
        <p:spPr>
          <a:xfrm rot="16200000">
            <a:off x="9147969" y="6066632"/>
            <a:ext cx="306387" cy="1079500"/>
          </a:xfrm>
          <a:prstGeom prst="roundRect">
            <a:avLst/>
          </a:prstGeom>
          <a:solidFill>
            <a:srgbClr val="0091C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Box 13"/>
          <p:cNvSpPr txBox="1">
            <a:spLocks noChangeArrowheads="1"/>
          </p:cNvSpPr>
          <p:nvPr userDrawn="1"/>
        </p:nvSpPr>
        <p:spPr bwMode="auto">
          <a:xfrm>
            <a:off x="8761413" y="6484938"/>
            <a:ext cx="457200"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104BE6F9-3CE2-4A42-BF3A-661A64C1D3A5}"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pic>
        <p:nvPicPr>
          <p:cNvPr id="4"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4199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Rounded Rectangle 16"/>
          <p:cNvSpPr/>
          <p:nvPr userDrawn="1"/>
        </p:nvSpPr>
        <p:spPr>
          <a:xfrm rot="16200000">
            <a:off x="9147969" y="6066632"/>
            <a:ext cx="306387" cy="1079500"/>
          </a:xfrm>
          <a:prstGeom prst="roundRect">
            <a:avLst/>
          </a:prstGeom>
          <a:solidFill>
            <a:srgbClr val="0091C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Box 13"/>
          <p:cNvSpPr txBox="1">
            <a:spLocks noChangeArrowheads="1"/>
          </p:cNvSpPr>
          <p:nvPr userDrawn="1"/>
        </p:nvSpPr>
        <p:spPr bwMode="auto">
          <a:xfrm>
            <a:off x="8761413" y="6484938"/>
            <a:ext cx="457200"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BF4530E5-17F3-9141-85FB-6B2FC277DB24}"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pic>
        <p:nvPicPr>
          <p:cNvPr id="4"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1037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Rounded Rectangle 16"/>
          <p:cNvSpPr/>
          <p:nvPr userDrawn="1"/>
        </p:nvSpPr>
        <p:spPr>
          <a:xfrm rot="16200000">
            <a:off x="9147969" y="6066632"/>
            <a:ext cx="306387" cy="1079500"/>
          </a:xfrm>
          <a:prstGeom prst="roundRect">
            <a:avLst/>
          </a:prstGeom>
          <a:solidFill>
            <a:srgbClr val="0091C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Box 13"/>
          <p:cNvSpPr txBox="1">
            <a:spLocks noChangeArrowheads="1"/>
          </p:cNvSpPr>
          <p:nvPr userDrawn="1"/>
        </p:nvSpPr>
        <p:spPr bwMode="auto">
          <a:xfrm>
            <a:off x="8761413" y="6484938"/>
            <a:ext cx="457200"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EE10841C-C99F-C045-A712-3990976279BC}"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pic>
        <p:nvPicPr>
          <p:cNvPr id="4"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34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Rounded Rectangle 5"/>
          <p:cNvSpPr>
            <a:spLocks noChangeArrowheads="1"/>
          </p:cNvSpPr>
          <p:nvPr userDrawn="1"/>
        </p:nvSpPr>
        <p:spPr bwMode="auto">
          <a:xfrm rot="16200000">
            <a:off x="-153194" y="6234906"/>
            <a:ext cx="306388" cy="708026"/>
          </a:xfrm>
          <a:prstGeom prst="roundRect">
            <a:avLst>
              <a:gd name="adj" fmla="val 50000"/>
            </a:avLst>
          </a:prstGeom>
          <a:solidFill>
            <a:srgbClr val="215968"/>
          </a:solidFill>
          <a:ln>
            <a:noFill/>
          </a:ln>
          <a:effectLst>
            <a:outerShdw blurRad="63500" dist="38100" dir="2700000" algn="tl"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x-none" altLang="x-none">
              <a:solidFill>
                <a:srgbClr val="FFFFFF"/>
              </a:solidFill>
            </a:endParaRPr>
          </a:p>
        </p:txBody>
      </p:sp>
      <p:sp>
        <p:nvSpPr>
          <p:cNvPr id="3" name="Text Box 13"/>
          <p:cNvSpPr txBox="1">
            <a:spLocks noChangeArrowheads="1"/>
          </p:cNvSpPr>
          <p:nvPr userDrawn="1"/>
        </p:nvSpPr>
        <p:spPr bwMode="auto">
          <a:xfrm>
            <a:off x="-61913" y="6467475"/>
            <a:ext cx="457201"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40337D66-DDAD-2D4F-9659-6DDBB6998845}"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pic>
        <p:nvPicPr>
          <p:cNvPr id="4" name="Picture 7" descr="GLP logo.jpg">
            <a:hlinkClick r:id="rId2"/>
          </p:cNvPr>
          <p:cNvPicPr>
            <a:picLocks noChangeAspect="1"/>
          </p:cNvPicPr>
          <p:nvPr userDrawn="1"/>
        </p:nvPicPr>
        <p:blipFill>
          <a:blip r:embed="rId3">
            <a:extLst>
              <a:ext uri="{28A0092B-C50C-407E-A947-70E740481C1C}">
                <a14:useLocalDpi xmlns:a14="http://schemas.microsoft.com/office/drawing/2010/main" val="0"/>
              </a:ext>
            </a:extLst>
          </a:blip>
          <a:srcRect t="12422"/>
          <a:stretch>
            <a:fillRect/>
          </a:stretch>
        </p:blipFill>
        <p:spPr bwMode="auto">
          <a:xfrm>
            <a:off x="7432675" y="44450"/>
            <a:ext cx="17113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aindrops 2.png"/>
          <p:cNvPicPr>
            <a:picLocks noChangeAspect="1"/>
          </p:cNvPicPr>
          <p:nvPr userDrawn="1"/>
        </p:nvPicPr>
        <p:blipFill>
          <a:blip r:embed="rId4">
            <a:extLst>
              <a:ext uri="{28A0092B-C50C-407E-A947-70E740481C1C}">
                <a14:useLocalDpi xmlns:a14="http://schemas.microsoft.com/office/drawing/2010/main" val="0"/>
              </a:ext>
            </a:extLst>
          </a:blip>
          <a:srcRect t="61697"/>
          <a:stretch>
            <a:fillRect/>
          </a:stretch>
        </p:blipFill>
        <p:spPr bwMode="auto">
          <a:xfrm>
            <a:off x="0" y="-26988"/>
            <a:ext cx="910272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015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F1A6642-AA08-354B-9A8A-EE8C557A6C6B}" type="datetimeFigureOut">
              <a:rPr lang="en-GB"/>
              <a:pPr>
                <a:defRPr/>
              </a:pPr>
              <a:t>10/10/2019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6159881A-467A-C444-A9DB-CCED983282DD}" type="slidenum">
              <a:rPr lang="en-GB" altLang="x-none"/>
              <a:pPr/>
              <a:t>‹#›</a:t>
            </a:fld>
            <a:endParaRPr lang="en-GB" altLang="x-none"/>
          </a:p>
        </p:txBody>
      </p:sp>
    </p:spTree>
    <p:extLst>
      <p:ext uri="{BB962C8B-B14F-4D97-AF65-F5344CB8AC3E}">
        <p14:creationId xmlns:p14="http://schemas.microsoft.com/office/powerpoint/2010/main" val="204220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75B2B30-7565-6A46-ABB9-9851845B8669}" type="datetimeFigureOut">
              <a:rPr lang="en-GB"/>
              <a:pPr>
                <a:defRPr/>
              </a:pPr>
              <a:t>10/10/2019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8BC72BF4-0105-E646-9594-34E2CB99A873}" type="slidenum">
              <a:rPr lang="en-GB" altLang="x-none"/>
              <a:pPr/>
              <a:t>‹#›</a:t>
            </a:fld>
            <a:endParaRPr lang="en-GB" altLang="x-none"/>
          </a:p>
        </p:txBody>
      </p:sp>
    </p:spTree>
    <p:extLst>
      <p:ext uri="{BB962C8B-B14F-4D97-AF65-F5344CB8AC3E}">
        <p14:creationId xmlns:p14="http://schemas.microsoft.com/office/powerpoint/2010/main" val="14089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2"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D4BB7542-39C7-3F44-A0CB-54A69AB9D69E}" type="datetimeFigureOut">
              <a:rPr lang="en-GB"/>
              <a:pPr>
                <a:defRPr/>
              </a:pPr>
              <a:t>10/10/2019</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10F510D2-63C0-E54F-A49C-1BD2EFAE2A4B}" type="slidenum">
              <a:rPr lang="en-GB" altLang="x-none"/>
              <a:pPr/>
              <a:t>‹#›</a:t>
            </a:fld>
            <a:endParaRPr lang="en-GB" altLang="x-none"/>
          </a:p>
        </p:txBody>
      </p:sp>
    </p:spTree>
    <p:extLst>
      <p:ext uri="{BB962C8B-B14F-4D97-AF65-F5344CB8AC3E}">
        <p14:creationId xmlns:p14="http://schemas.microsoft.com/office/powerpoint/2010/main" val="1474647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CEFB2C0-37FA-F14F-88E7-945F55E4FCA9}" type="datetimeFigureOut">
              <a:rPr lang="en-GB"/>
              <a:pPr>
                <a:defRPr/>
              </a:pPr>
              <a:t>10/10/2019</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CF054AF8-78EF-3042-9BAD-2089FA4D4DE7}" type="slidenum">
              <a:rPr lang="en-GB" altLang="x-none"/>
              <a:pPr/>
              <a:t>‹#›</a:t>
            </a:fld>
            <a:endParaRPr lang="en-GB" altLang="x-none"/>
          </a:p>
        </p:txBody>
      </p:sp>
    </p:spTree>
    <p:extLst>
      <p:ext uri="{BB962C8B-B14F-4D97-AF65-F5344CB8AC3E}">
        <p14:creationId xmlns:p14="http://schemas.microsoft.com/office/powerpoint/2010/main" val="283527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496A27D8-91A0-F34A-BD21-B16B4D17536B}" type="datetimeFigureOut">
              <a:rPr lang="en-GB"/>
              <a:pPr>
                <a:defRPr/>
              </a:pPr>
              <a:t>10/10/2019</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F9BD675F-0025-2E46-A56E-2DD20246487A}" type="slidenum">
              <a:rPr lang="en-GB" altLang="x-none"/>
              <a:pPr/>
              <a:t>‹#›</a:t>
            </a:fld>
            <a:endParaRPr lang="en-GB" altLang="x-none"/>
          </a:p>
        </p:txBody>
      </p:sp>
    </p:spTree>
    <p:extLst>
      <p:ext uri="{BB962C8B-B14F-4D97-AF65-F5344CB8AC3E}">
        <p14:creationId xmlns:p14="http://schemas.microsoft.com/office/powerpoint/2010/main" val="2120282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3163" y="6453188"/>
            <a:ext cx="1054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6938" y="6453188"/>
            <a:ext cx="9398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p:cNvSpPr txBox="1"/>
          <p:nvPr userDrawn="1"/>
        </p:nvSpPr>
        <p:spPr>
          <a:xfrm>
            <a:off x="1476375" y="6381750"/>
            <a:ext cx="6262688" cy="646113"/>
          </a:xfrm>
          <a:prstGeom prst="rect">
            <a:avLst/>
          </a:prstGeom>
          <a:noFill/>
        </p:spPr>
        <p:txBody>
          <a:bodyPr>
            <a:spAutoFit/>
          </a:bodyPr>
          <a:lstStyle/>
          <a:p>
            <a:pPr algn="ctr" fontAlgn="auto">
              <a:spcBef>
                <a:spcPts val="0"/>
              </a:spcBef>
              <a:spcAft>
                <a:spcPts val="0"/>
              </a:spcAft>
              <a:defRPr/>
            </a:pPr>
            <a:r>
              <a:rPr lang="en-GB" dirty="0">
                <a:latin typeface="Century Gothic" pitchFamily="34" charset="0"/>
                <a:ea typeface="+mn-ea"/>
                <a:cs typeface="LilyUPC" panose="020B0604020202020204" pitchFamily="34" charset="-34"/>
              </a:rPr>
              <a:t> </a:t>
            </a:r>
            <a:r>
              <a:rPr lang="en-US" dirty="0">
                <a:latin typeface="+mn-lt"/>
                <a:ea typeface="+mn-ea"/>
                <a:cs typeface="+mn-cs"/>
              </a:rPr>
              <a:t>Pour plus </a:t>
            </a:r>
            <a:r>
              <a:rPr lang="en-US" dirty="0" err="1">
                <a:latin typeface="+mn-lt"/>
                <a:ea typeface="+mn-ea"/>
                <a:cs typeface="+mn-cs"/>
              </a:rPr>
              <a:t>d’informations</a:t>
            </a:r>
            <a:r>
              <a:rPr lang="en-US" dirty="0">
                <a:latin typeface="+mn-lt"/>
                <a:ea typeface="+mn-ea"/>
                <a:cs typeface="+mn-cs"/>
              </a:rPr>
              <a:t>, </a:t>
            </a:r>
            <a:r>
              <a:rPr lang="en-US" dirty="0" err="1">
                <a:latin typeface="+mn-lt"/>
                <a:ea typeface="+mn-ea"/>
                <a:cs typeface="+mn-cs"/>
              </a:rPr>
              <a:t>visitez</a:t>
            </a:r>
            <a:r>
              <a:rPr lang="en-US" dirty="0">
                <a:latin typeface="+mn-lt"/>
                <a:ea typeface="+mn-ea"/>
                <a:cs typeface="+mn-cs"/>
              </a:rPr>
              <a:t> EngagingScience.eu/</a:t>
            </a:r>
            <a:r>
              <a:rPr lang="en-US" dirty="0" err="1">
                <a:latin typeface="+mn-lt"/>
                <a:ea typeface="+mn-ea"/>
                <a:cs typeface="+mn-cs"/>
              </a:rPr>
              <a:t>fr</a:t>
            </a:r>
            <a:endParaRPr lang="en-US" dirty="0">
              <a:latin typeface="+mn-lt"/>
              <a:ea typeface="+mn-ea"/>
              <a:cs typeface="+mn-cs"/>
            </a:endParaRPr>
          </a:p>
          <a:p>
            <a:pPr algn="ctr" fontAlgn="auto">
              <a:spcBef>
                <a:spcPts val="0"/>
              </a:spcBef>
              <a:spcAft>
                <a:spcPts val="0"/>
              </a:spcAft>
              <a:defRPr/>
            </a:pPr>
            <a:endParaRPr lang="en-GB" dirty="0">
              <a:latin typeface="Century Gothic" pitchFamily="34" charset="0"/>
              <a:ea typeface="Ebrima" panose="02000000000000000000" pitchFamily="2" charset="0"/>
              <a:cs typeface="Mangal" panose="02040503050203030202" pitchFamily="18" charset="0"/>
            </a:endParaRPr>
          </a:p>
        </p:txBody>
      </p:sp>
      <p:sp>
        <p:nvSpPr>
          <p:cNvPr id="5" name="Date Placeholder 1"/>
          <p:cNvSpPr>
            <a:spLocks noGrp="1"/>
          </p:cNvSpPr>
          <p:nvPr>
            <p:ph type="dt" sz="half" idx="10"/>
          </p:nvPr>
        </p:nvSpPr>
        <p:spPr/>
        <p:txBody>
          <a:bodyPr/>
          <a:lstStyle>
            <a:lvl1pPr>
              <a:defRPr/>
            </a:lvl1pPr>
          </a:lstStyle>
          <a:p>
            <a:pPr>
              <a:defRPr/>
            </a:pPr>
            <a:fld id="{21B8B269-EEEB-DC4C-B01E-2F4F12EF05D5}" type="datetimeFigureOut">
              <a:rPr lang="en-GB"/>
              <a:pPr>
                <a:defRPr/>
              </a:pPr>
              <a:t>10/10/2019</a:t>
            </a:fld>
            <a:endParaRPr lang="en-GB" dirty="0"/>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3"/>
          <p:cNvSpPr>
            <a:spLocks noGrp="1"/>
          </p:cNvSpPr>
          <p:nvPr>
            <p:ph type="sldNum" sz="quarter" idx="12"/>
          </p:nvPr>
        </p:nvSpPr>
        <p:spPr/>
        <p:txBody>
          <a:bodyPr/>
          <a:lstStyle>
            <a:lvl1pPr>
              <a:defRPr/>
            </a:lvl1pPr>
          </a:lstStyle>
          <a:p>
            <a:fld id="{14562C3C-A554-184E-BD71-FD898027BE6E}" type="slidenum">
              <a:rPr lang="en-GB" altLang="x-none"/>
              <a:pPr/>
              <a:t>‹#›</a:t>
            </a:fld>
            <a:endParaRPr lang="en-GB" altLang="x-none"/>
          </a:p>
        </p:txBody>
      </p:sp>
    </p:spTree>
    <p:extLst>
      <p:ext uri="{BB962C8B-B14F-4D97-AF65-F5344CB8AC3E}">
        <p14:creationId xmlns:p14="http://schemas.microsoft.com/office/powerpoint/2010/main" val="1368568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1B4257B-3AB3-9442-966D-A4EA8C99B35A}" type="datetimeFigureOut">
              <a:rPr lang="en-GB"/>
              <a:pPr>
                <a:defRPr/>
              </a:pPr>
              <a:t>10/10/2019</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ED31535B-6C21-9C4B-81CA-DAB3488946AB}" type="slidenum">
              <a:rPr lang="en-GB" altLang="x-none"/>
              <a:pPr/>
              <a:t>‹#›</a:t>
            </a:fld>
            <a:endParaRPr lang="en-GB" altLang="x-none"/>
          </a:p>
        </p:txBody>
      </p:sp>
    </p:spTree>
    <p:extLst>
      <p:ext uri="{BB962C8B-B14F-4D97-AF65-F5344CB8AC3E}">
        <p14:creationId xmlns:p14="http://schemas.microsoft.com/office/powerpoint/2010/main" val="246944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318960-F782-3941-8C5F-054B74948271}" type="datetimeFigureOut">
              <a:rPr lang="en-GB"/>
              <a:pPr>
                <a:defRPr/>
              </a:pPr>
              <a:t>10/10/2019</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115E8A26-C5FC-7545-986E-1228C93F6305}" type="slidenum">
              <a:rPr lang="en-GB" altLang="x-none"/>
              <a:pPr/>
              <a:t>‹#›</a:t>
            </a:fld>
            <a:endParaRPr lang="en-GB" altLang="x-none"/>
          </a:p>
        </p:txBody>
      </p:sp>
    </p:spTree>
    <p:extLst>
      <p:ext uri="{BB962C8B-B14F-4D97-AF65-F5344CB8AC3E}">
        <p14:creationId xmlns:p14="http://schemas.microsoft.com/office/powerpoint/2010/main" val="14538894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endParaRPr lang="en-GB" altLang="x-none"/>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endParaRPr lang="en-GB" altLang="x-non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B8F3DFEB-B335-F342-A449-F0D95B8A8AC7}" type="datetimeFigureOut">
              <a:rPr lang="en-GB"/>
              <a:pPr>
                <a:defRPr/>
              </a:pPr>
              <a:t>10/10/2019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E9550999-8380-824A-86F0-1D0E072B26D1}"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4" r:id="rId7"/>
    <p:sldLayoutId id="2147483680" r:id="rId8"/>
    <p:sldLayoutId id="2147483681" r:id="rId9"/>
    <p:sldLayoutId id="2147483682" r:id="rId10"/>
    <p:sldLayoutId id="2147483683" r:id="rId11"/>
    <p:sldLayoutId id="2147483685" r:id="rId12"/>
    <p:sldLayoutId id="2147483686" r:id="rId13"/>
    <p:sldLayoutId id="2147483687" r:id="rId14"/>
    <p:sldLayoutId id="2147483688" r:id="rId15"/>
    <p:sldLayoutId id="2147483689" r:id="rId16"/>
    <p:sldLayoutId id="2147483690" r:id="rId17"/>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6.png"/><Relationship Id="rId1" Type="http://schemas.openxmlformats.org/officeDocument/2006/relationships/tags" Target="../tags/tag2.xml"/><Relationship Id="rId2"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23.png"/><Relationship Id="rId7" Type="http://schemas.openxmlformats.org/officeDocument/2006/relationships/image" Target="../media/image3.png"/><Relationship Id="rId8" Type="http://schemas.openxmlformats.org/officeDocument/2006/relationships/image" Target="../media/image19.png"/><Relationship Id="rId9" Type="http://schemas.openxmlformats.org/officeDocument/2006/relationships/image" Target="../media/image40.png"/><Relationship Id="rId1" Type="http://schemas.openxmlformats.org/officeDocument/2006/relationships/tags" Target="../tags/tag20.xml"/><Relationship Id="rId2"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38.png"/><Relationship Id="rId5" Type="http://schemas.openxmlformats.org/officeDocument/2006/relationships/image" Target="../media/image23.png"/><Relationship Id="rId6" Type="http://schemas.openxmlformats.org/officeDocument/2006/relationships/image" Target="../media/image3.png"/><Relationship Id="rId7" Type="http://schemas.openxmlformats.org/officeDocument/2006/relationships/image" Target="../media/image40.png"/><Relationship Id="rId8" Type="http://schemas.openxmlformats.org/officeDocument/2006/relationships/image" Target="../media/image41.png"/><Relationship Id="rId9" Type="http://schemas.openxmlformats.org/officeDocument/2006/relationships/image" Target="../media/image39.png"/><Relationship Id="rId1" Type="http://schemas.openxmlformats.org/officeDocument/2006/relationships/tags" Target="../tags/tag22.xml"/><Relationship Id="rId2"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slide" Target="slide18.xml"/><Relationship Id="rId1" Type="http://schemas.openxmlformats.org/officeDocument/2006/relationships/tags" Target="../tags/tag24.x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23.png"/><Relationship Id="rId5" Type="http://schemas.openxmlformats.org/officeDocument/2006/relationships/image" Target="../media/image28.png"/><Relationship Id="rId1" Type="http://schemas.openxmlformats.org/officeDocument/2006/relationships/tags" Target="../tags/tag25.xml"/><Relationship Id="rId2"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39.png"/><Relationship Id="rId5" Type="http://schemas.openxmlformats.org/officeDocument/2006/relationships/image" Target="../media/image23.png"/><Relationship Id="rId1" Type="http://schemas.openxmlformats.org/officeDocument/2006/relationships/tags" Target="../tags/tag27.xml"/><Relationship Id="rId2"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1" Type="http://schemas.openxmlformats.org/officeDocument/2006/relationships/image" Target="../media/image36.png"/><Relationship Id="rId12" Type="http://schemas.openxmlformats.org/officeDocument/2006/relationships/image" Target="../media/image47.jpeg"/><Relationship Id="rId13" Type="http://schemas.openxmlformats.org/officeDocument/2006/relationships/image" Target="../media/image35.png"/><Relationship Id="rId1" Type="http://schemas.openxmlformats.org/officeDocument/2006/relationships/tags" Target="../tags/tag28.xml"/><Relationship Id="rId2" Type="http://schemas.openxmlformats.org/officeDocument/2006/relationships/slideLayout" Target="../slideLayouts/slideLayout13.xml"/><Relationship Id="rId3" Type="http://schemas.openxmlformats.org/officeDocument/2006/relationships/notesSlide" Target="../notesSlides/notesSlide14.xml"/><Relationship Id="rId4" Type="http://schemas.openxmlformats.org/officeDocument/2006/relationships/image" Target="../media/image23.png"/><Relationship Id="rId5" Type="http://schemas.openxmlformats.org/officeDocument/2006/relationships/image" Target="../media/image43.jpeg"/><Relationship Id="rId6" Type="http://schemas.openxmlformats.org/officeDocument/2006/relationships/image" Target="../media/image11.png"/><Relationship Id="rId7" Type="http://schemas.openxmlformats.org/officeDocument/2006/relationships/image" Target="../media/image10.png"/><Relationship Id="rId8" Type="http://schemas.openxmlformats.org/officeDocument/2006/relationships/image" Target="../media/image44.png"/><Relationship Id="rId9" Type="http://schemas.openxmlformats.org/officeDocument/2006/relationships/image" Target="../media/image45.png"/><Relationship Id="rId10"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23.png"/><Relationship Id="rId1" Type="http://schemas.openxmlformats.org/officeDocument/2006/relationships/tags" Target="../tags/tag30.xml"/><Relationship Id="rId2"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1" Type="http://schemas.openxmlformats.org/officeDocument/2006/relationships/image" Target="../media/image56.png"/><Relationship Id="rId12" Type="http://schemas.openxmlformats.org/officeDocument/2006/relationships/image" Target="../media/image57.png"/><Relationship Id="rId1" Type="http://schemas.openxmlformats.org/officeDocument/2006/relationships/tags" Target="../tags/tag31.xml"/><Relationship Id="rId2" Type="http://schemas.openxmlformats.org/officeDocument/2006/relationships/slideLayout" Target="../slideLayouts/slideLayout13.xml"/><Relationship Id="rId3" Type="http://schemas.openxmlformats.org/officeDocument/2006/relationships/notesSlide" Target="../notesSlides/notesSlide16.xml"/><Relationship Id="rId4" Type="http://schemas.openxmlformats.org/officeDocument/2006/relationships/image" Target="../media/image23.png"/><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image" Target="../media/image52.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58.png"/><Relationship Id="rId5" Type="http://schemas.openxmlformats.org/officeDocument/2006/relationships/image" Target="../media/image6.png"/><Relationship Id="rId1" Type="http://schemas.openxmlformats.org/officeDocument/2006/relationships/tags" Target="../tags/tag32.xml"/><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1" Type="http://schemas.openxmlformats.org/officeDocument/2006/relationships/image" Target="../media/image65.png"/><Relationship Id="rId12" Type="http://schemas.openxmlformats.org/officeDocument/2006/relationships/image" Target="../media/image66.png"/><Relationship Id="rId13" Type="http://schemas.openxmlformats.org/officeDocument/2006/relationships/image" Target="../media/image67.png"/><Relationship Id="rId14" Type="http://schemas.openxmlformats.org/officeDocument/2006/relationships/image" Target="../media/image68.png"/><Relationship Id="rId15" Type="http://schemas.openxmlformats.org/officeDocument/2006/relationships/image" Target="../media/image69.emf"/><Relationship Id="rId16" Type="http://schemas.openxmlformats.org/officeDocument/2006/relationships/image" Target="../media/image70.emf"/><Relationship Id="rId17" Type="http://schemas.openxmlformats.org/officeDocument/2006/relationships/image" Target="../media/image71.png"/><Relationship Id="rId18" Type="http://schemas.openxmlformats.org/officeDocument/2006/relationships/image" Target="../media/image72.png"/><Relationship Id="rId1" Type="http://schemas.openxmlformats.org/officeDocument/2006/relationships/tags" Target="../tags/tag33.xml"/><Relationship Id="rId2" Type="http://schemas.openxmlformats.org/officeDocument/2006/relationships/slideLayout" Target="../slideLayouts/slideLayout7.xml"/><Relationship Id="rId3" Type="http://schemas.openxmlformats.org/officeDocument/2006/relationships/notesSlide" Target="../notesSlides/notesSlide18.xml"/><Relationship Id="rId4" Type="http://schemas.openxmlformats.org/officeDocument/2006/relationships/image" Target="../media/image6.png"/><Relationship Id="rId5" Type="http://schemas.openxmlformats.org/officeDocument/2006/relationships/image" Target="../media/image59.png"/><Relationship Id="rId6" Type="http://schemas.openxmlformats.org/officeDocument/2006/relationships/image" Target="../media/image60.png"/><Relationship Id="rId7" Type="http://schemas.openxmlformats.org/officeDocument/2006/relationships/image" Target="../media/image61.png"/><Relationship Id="rId8" Type="http://schemas.openxmlformats.org/officeDocument/2006/relationships/image" Target="../media/image62.png"/><Relationship Id="rId9" Type="http://schemas.openxmlformats.org/officeDocument/2006/relationships/image" Target="../media/image63.png"/><Relationship Id="rId10" Type="http://schemas.openxmlformats.org/officeDocument/2006/relationships/image" Target="../media/image6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tags" Target="../tags/tag4.xml"/><Relationship Id="rId2"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3.png"/><Relationship Id="rId8" Type="http://schemas.openxmlformats.org/officeDocument/2006/relationships/image" Target="../media/image15.jpeg"/><Relationship Id="rId1" Type="http://schemas.openxmlformats.org/officeDocument/2006/relationships/tags" Target="../tags/tag6.xml"/><Relationship Id="rId2"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tags" Target="../tags/tag8.xml"/><Relationship Id="rId2"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tags" Target="../tags/tag10.xml"/><Relationship Id="rId2"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3.png"/><Relationship Id="rId7" Type="http://schemas.openxmlformats.org/officeDocument/2006/relationships/image" Target="../media/image24.png"/><Relationship Id="rId1" Type="http://schemas.openxmlformats.org/officeDocument/2006/relationships/tags" Target="../tags/tag12.xml"/><Relationship Id="rId2"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25.png"/><Relationship Id="rId5" Type="http://schemas.openxmlformats.org/officeDocument/2006/relationships/image" Target="../media/image23.png"/><Relationship Id="rId6" Type="http://schemas.openxmlformats.org/officeDocument/2006/relationships/image" Target="../media/image26.png"/><Relationship Id="rId7" Type="http://schemas.openxmlformats.org/officeDocument/2006/relationships/image" Target="../media/image27.png"/><Relationship Id="rId1" Type="http://schemas.openxmlformats.org/officeDocument/2006/relationships/tags" Target="../tags/tag14.xml"/><Relationship Id="rId2"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28.png"/><Relationship Id="rId5" Type="http://schemas.openxmlformats.org/officeDocument/2006/relationships/image" Target="../media/image27.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 Id="rId1" Type="http://schemas.openxmlformats.org/officeDocument/2006/relationships/tags" Target="../tags/tag16.xml"/><Relationship Id="rId2"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3.png"/><Relationship Id="rId8" Type="http://schemas.openxmlformats.org/officeDocument/2006/relationships/image" Target="../media/image37.png"/><Relationship Id="rId1" Type="http://schemas.openxmlformats.org/officeDocument/2006/relationships/tags" Target="../tags/tag18.xml"/><Relationship Id="rId2"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298825"/>
            <a:ext cx="9142413" cy="1066800"/>
          </a:xfrm>
          <a:prstGeom prst="rect">
            <a:avLst/>
          </a:prstGeom>
          <a:solidFill>
            <a:srgbClr val="346C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D347"/>
              </a:solidFill>
            </a:endParaRPr>
          </a:p>
        </p:txBody>
      </p:sp>
      <p:sp>
        <p:nvSpPr>
          <p:cNvPr id="9219" name="TextBox 1"/>
          <p:cNvSpPr txBox="1">
            <a:spLocks noChangeArrowheads="1"/>
          </p:cNvSpPr>
          <p:nvPr/>
        </p:nvSpPr>
        <p:spPr bwMode="auto">
          <a:xfrm>
            <a:off x="900113" y="3357563"/>
            <a:ext cx="74882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5400">
                <a:solidFill>
                  <a:schemeClr val="bg1"/>
                </a:solidFill>
                <a:latin typeface="Century Gothic" charset="0"/>
              </a:rPr>
              <a:t>La fin du diesel ?</a:t>
            </a:r>
          </a:p>
        </p:txBody>
      </p:sp>
      <p:pic>
        <p:nvPicPr>
          <p:cNvPr id="9220" name="Picture 8" descr="engage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0238" y="396875"/>
            <a:ext cx="5135562"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547813" y="2508250"/>
            <a:ext cx="6192837" cy="292100"/>
          </a:xfrm>
          <a:prstGeom prst="rect">
            <a:avLst/>
          </a:prstGeom>
        </p:spPr>
        <p:txBody>
          <a:bodyPr>
            <a:spAutoFit/>
          </a:bodyPr>
          <a:lstStyle/>
          <a:p>
            <a:pPr fontAlgn="auto">
              <a:spcBef>
                <a:spcPts val="0"/>
              </a:spcBef>
              <a:spcAft>
                <a:spcPts val="0"/>
              </a:spcAft>
              <a:defRPr/>
            </a:pP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Aider les </a:t>
            </a:r>
            <a:r>
              <a:rPr lang="en-GB" sz="13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nouvelles</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a:t>
            </a:r>
            <a:r>
              <a:rPr lang="en-GB" sz="13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générations</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à </a:t>
            </a:r>
            <a:r>
              <a:rPr lang="en-GB" sz="13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s’impliquer</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a:t>
            </a:r>
            <a:r>
              <a:rPr lang="en-GB" sz="13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dans</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les </a:t>
            </a:r>
            <a:r>
              <a:rPr lang="en-GB" sz="13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enjeux</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des sciences </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cstate="print"/>
          <a:srcRect/>
          <a:stretch>
            <a:fillRect/>
          </a:stretch>
        </p:blipFill>
        <p:spPr bwMode="auto">
          <a:xfrm>
            <a:off x="3779912" y="136814"/>
            <a:ext cx="5256584" cy="33291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 name="Group 36"/>
          <p:cNvGrpSpPr>
            <a:grpSpLocks/>
          </p:cNvGrpSpPr>
          <p:nvPr/>
        </p:nvGrpSpPr>
        <p:grpSpPr bwMode="auto">
          <a:xfrm>
            <a:off x="179388" y="3575050"/>
            <a:ext cx="9296400" cy="3062288"/>
            <a:chOff x="179513" y="3645024"/>
            <a:chExt cx="9295584" cy="2891208"/>
          </a:xfrm>
        </p:grpSpPr>
        <p:sp>
          <p:nvSpPr>
            <p:cNvPr id="18" name="Rounded Rectangle 17"/>
            <p:cNvSpPr>
              <a:spLocks noChangeArrowheads="1"/>
            </p:cNvSpPr>
            <p:nvPr/>
          </p:nvSpPr>
          <p:spPr bwMode="auto">
            <a:xfrm>
              <a:off x="179513" y="3645024"/>
              <a:ext cx="6624735" cy="2736304"/>
            </a:xfrm>
            <a:prstGeom prst="roundRect">
              <a:avLst>
                <a:gd name="adj" fmla="val 16667"/>
              </a:avLst>
            </a:prstGeom>
            <a:noFill/>
            <a:ln w="6350">
              <a:solidFill>
                <a:srgbClr val="0070C0"/>
              </a:solidFill>
              <a:round/>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grpSp>
          <p:nvGrpSpPr>
            <p:cNvPr id="18461" name="Group 57"/>
            <p:cNvGrpSpPr>
              <a:grpSpLocks/>
            </p:cNvGrpSpPr>
            <p:nvPr/>
          </p:nvGrpSpPr>
          <p:grpSpPr bwMode="auto">
            <a:xfrm>
              <a:off x="6428752" y="3645024"/>
              <a:ext cx="3046345" cy="2891208"/>
              <a:chOff x="6876256" y="3933056"/>
              <a:chExt cx="2742857" cy="2603175"/>
            </a:xfrm>
          </p:grpSpPr>
          <p:pic>
            <p:nvPicPr>
              <p:cNvPr id="48" name="Picture 47" descr="video phon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3933056"/>
                <a:ext cx="2742857" cy="2603175"/>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63" name="Group 56"/>
              <p:cNvGrpSpPr>
                <a:grpSpLocks/>
              </p:cNvGrpSpPr>
              <p:nvPr/>
            </p:nvGrpSpPr>
            <p:grpSpPr bwMode="auto">
              <a:xfrm>
                <a:off x="7309725" y="4266971"/>
                <a:ext cx="906186" cy="1370004"/>
                <a:chOff x="7309725" y="4266971"/>
                <a:chExt cx="906186" cy="1370004"/>
              </a:xfrm>
            </p:grpSpPr>
            <p:sp>
              <p:nvSpPr>
                <p:cNvPr id="54" name="Rectangle 53"/>
                <p:cNvSpPr/>
                <p:nvPr/>
              </p:nvSpPr>
              <p:spPr>
                <a:xfrm>
                  <a:off x="7309490" y="4266382"/>
                  <a:ext cx="906127" cy="1371086"/>
                </a:xfrm>
                <a:prstGeom prst="rect">
                  <a:avLst/>
                </a:prstGeom>
                <a:solidFill>
                  <a:srgbClr val="84C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5" name="Oval 54"/>
                <p:cNvSpPr/>
                <p:nvPr/>
              </p:nvSpPr>
              <p:spPr>
                <a:xfrm>
                  <a:off x="7583901" y="4700919"/>
                  <a:ext cx="371598" cy="37246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6" name="Isosceles Triangle 55"/>
                <p:cNvSpPr/>
                <p:nvPr/>
              </p:nvSpPr>
              <p:spPr>
                <a:xfrm rot="5400000">
                  <a:off x="7688896" y="4799966"/>
                  <a:ext cx="215919" cy="17436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grpSp>
      <p:grpSp>
        <p:nvGrpSpPr>
          <p:cNvPr id="18436" name="Group 9"/>
          <p:cNvGrpSpPr>
            <a:grpSpLocks/>
          </p:cNvGrpSpPr>
          <p:nvPr/>
        </p:nvGrpSpPr>
        <p:grpSpPr bwMode="auto">
          <a:xfrm>
            <a:off x="7315200" y="44450"/>
            <a:ext cx="1793875" cy="596900"/>
            <a:chOff x="7315200" y="44624"/>
            <a:chExt cx="1794098" cy="596982"/>
          </a:xfrm>
        </p:grpSpPr>
        <p:sp>
          <p:nvSpPr>
            <p:cNvPr id="18458" name="TextBox 31"/>
            <p:cNvSpPr txBox="1">
              <a:spLocks noChangeArrowheads="1"/>
            </p:cNvSpPr>
            <p:nvPr/>
          </p:nvSpPr>
          <p:spPr bwMode="auto">
            <a:xfrm>
              <a:off x="7315200" y="66110"/>
              <a:ext cx="12900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solidFill>
                    <a:schemeClr val="bg1"/>
                  </a:solidFill>
                  <a:latin typeface="Century Gothic" charset="0"/>
                </a:rPr>
                <a:t>Fiches 2-4</a:t>
              </a:r>
            </a:p>
          </p:txBody>
        </p:sp>
        <p:pic>
          <p:nvPicPr>
            <p:cNvPr id="18459" name="Picture 32" descr="Student sheets.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437" name="Picture 40" descr="engagelogo.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13"/>
          <p:cNvSpPr txBox="1">
            <a:spLocks noChangeArrowheads="1"/>
          </p:cNvSpPr>
          <p:nvPr/>
        </p:nvSpPr>
        <p:spPr bwMode="auto">
          <a:xfrm>
            <a:off x="8761413" y="6124575"/>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7EE55979-E6A4-6146-9A9C-3045F5DC24CB}" type="slidenum">
              <a:rPr lang="en-GB" altLang="en-US" sz="1400" b="1">
                <a:solidFill>
                  <a:schemeClr val="bg1"/>
                </a:solidFill>
                <a:latin typeface="Century Gothic" charset="0"/>
                <a:ea typeface="ＭＳ Ｐゴシック" charset="-128"/>
              </a:rPr>
              <a:pPr algn="ctr"/>
              <a:t>10</a:t>
            </a:fld>
            <a:endParaRPr lang="en-GB" altLang="en-US" sz="1400" b="1">
              <a:solidFill>
                <a:schemeClr val="bg1"/>
              </a:solidFill>
              <a:latin typeface="Century Gothic" charset="0"/>
              <a:ea typeface="ＭＳ Ｐゴシック" charset="-128"/>
            </a:endParaRPr>
          </a:p>
        </p:txBody>
      </p:sp>
      <p:grpSp>
        <p:nvGrpSpPr>
          <p:cNvPr id="6" name="Group 20"/>
          <p:cNvGrpSpPr>
            <a:grpSpLocks/>
          </p:cNvGrpSpPr>
          <p:nvPr/>
        </p:nvGrpSpPr>
        <p:grpSpPr bwMode="auto">
          <a:xfrm>
            <a:off x="2195513" y="465138"/>
            <a:ext cx="3698875" cy="2400300"/>
            <a:chOff x="3887416" y="5313869"/>
            <a:chExt cx="4123483" cy="1702870"/>
          </a:xfrm>
        </p:grpSpPr>
        <p:sp>
          <p:nvSpPr>
            <p:cNvPr id="22" name="Rounded Rectangle 21"/>
            <p:cNvSpPr/>
            <p:nvPr/>
          </p:nvSpPr>
          <p:spPr>
            <a:xfrm>
              <a:off x="3887416" y="5373216"/>
              <a:ext cx="3996952" cy="1584176"/>
            </a:xfrm>
            <a:prstGeom prst="roundRect">
              <a:avLst/>
            </a:prstGeom>
            <a:solidFill>
              <a:srgbClr val="00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8457" name="TextBox 22"/>
            <p:cNvSpPr txBox="1">
              <a:spLocks noChangeArrowheads="1"/>
            </p:cNvSpPr>
            <p:nvPr/>
          </p:nvSpPr>
          <p:spPr bwMode="auto">
            <a:xfrm>
              <a:off x="3978451" y="5313869"/>
              <a:ext cx="4032448" cy="170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000">
                  <a:solidFill>
                    <a:schemeClr val="bg1"/>
                  </a:solidFill>
                  <a:latin typeface="Century Gothic" charset="0"/>
                </a:rPr>
                <a:t>Pouvez-vous convaincre les acheteurs de boycotter les véhicules diesel ?</a:t>
              </a:r>
            </a:p>
          </p:txBody>
        </p:sp>
      </p:grpSp>
      <p:sp>
        <p:nvSpPr>
          <p:cNvPr id="52" name="Rectangle 51"/>
          <p:cNvSpPr>
            <a:spLocks noChangeArrowheads="1"/>
          </p:cNvSpPr>
          <p:nvPr/>
        </p:nvSpPr>
        <p:spPr bwMode="auto">
          <a:xfrm>
            <a:off x="330200" y="4924425"/>
            <a:ext cx="6481763"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600"/>
              </a:spcBef>
              <a:buClr>
                <a:srgbClr val="346CDC"/>
              </a:buClr>
              <a:buSzPct val="140000"/>
              <a:buFont typeface="Century Gothic" charset="0"/>
              <a:buChar char="■"/>
            </a:pPr>
            <a:r>
              <a:rPr lang="en-GB" altLang="x-none" sz="1700">
                <a:latin typeface="Century Gothic" charset="0"/>
              </a:rPr>
              <a:t>Utilisez les </a:t>
            </a:r>
            <a:r>
              <a:rPr lang="en-GB" altLang="x-none" sz="1700" b="1">
                <a:latin typeface="Century Gothic" charset="0"/>
              </a:rPr>
              <a:t>quatre</a:t>
            </a:r>
            <a:r>
              <a:rPr lang="en-GB" altLang="x-none" sz="1700">
                <a:latin typeface="Century Gothic" charset="0"/>
              </a:rPr>
              <a:t> </a:t>
            </a:r>
            <a:r>
              <a:rPr lang="en-GB" altLang="x-none" sz="1700" b="1">
                <a:solidFill>
                  <a:srgbClr val="346CDC"/>
                </a:solidFill>
                <a:latin typeface="Century Gothic" charset="0"/>
              </a:rPr>
              <a:t>C </a:t>
            </a:r>
            <a:r>
              <a:rPr lang="en-GB" altLang="x-none" sz="1700">
                <a:latin typeface="Century Gothic" charset="0"/>
              </a:rPr>
              <a:t>de la communication efficace : </a:t>
            </a:r>
            <a:br>
              <a:rPr lang="en-GB" altLang="x-none" sz="1700">
                <a:latin typeface="Century Gothic" charset="0"/>
              </a:rPr>
            </a:br>
            <a:r>
              <a:rPr lang="en-GB" altLang="x-none" sz="1700">
                <a:latin typeface="Century Gothic" charset="0"/>
              </a:rPr>
              <a:t>      un message </a:t>
            </a:r>
            <a:r>
              <a:rPr lang="en-GB" altLang="x-none" sz="1700" b="1">
                <a:solidFill>
                  <a:srgbClr val="346CDC"/>
                </a:solidFill>
                <a:latin typeface="Century Gothic" charset="0"/>
              </a:rPr>
              <a:t>c</a:t>
            </a:r>
            <a:r>
              <a:rPr lang="en-GB" altLang="x-none" sz="1700">
                <a:latin typeface="Century Gothic" charset="0"/>
              </a:rPr>
              <a:t>lair, </a:t>
            </a:r>
            <a:r>
              <a:rPr lang="en-GB" altLang="x-none" sz="1700" b="1">
                <a:solidFill>
                  <a:srgbClr val="346CDC"/>
                </a:solidFill>
                <a:latin typeface="Century Gothic" charset="0"/>
              </a:rPr>
              <a:t>c</a:t>
            </a:r>
            <a:r>
              <a:rPr lang="en-GB" altLang="x-none" sz="1700">
                <a:latin typeface="Century Gothic" charset="0"/>
              </a:rPr>
              <a:t>oncret, </a:t>
            </a:r>
            <a:r>
              <a:rPr lang="en-GB" altLang="x-none" sz="1700" b="1">
                <a:solidFill>
                  <a:srgbClr val="346CDC"/>
                </a:solidFill>
                <a:latin typeface="Century Gothic" charset="0"/>
              </a:rPr>
              <a:t>c</a:t>
            </a:r>
            <a:r>
              <a:rPr lang="en-GB" altLang="x-none" sz="1700">
                <a:latin typeface="Century Gothic" charset="0"/>
              </a:rPr>
              <a:t>orrect et </a:t>
            </a:r>
            <a:r>
              <a:rPr lang="en-GB" altLang="x-none" sz="1700" b="1">
                <a:solidFill>
                  <a:srgbClr val="346CDC"/>
                </a:solidFill>
                <a:latin typeface="Century Gothic" charset="0"/>
              </a:rPr>
              <a:t>c</a:t>
            </a:r>
            <a:r>
              <a:rPr lang="en-GB" altLang="x-none" sz="1700">
                <a:latin typeface="Century Gothic" charset="0"/>
              </a:rPr>
              <a:t>ohérent</a:t>
            </a:r>
          </a:p>
          <a:p>
            <a:pPr>
              <a:spcBef>
                <a:spcPts val="600"/>
              </a:spcBef>
              <a:buClr>
                <a:srgbClr val="346CDC"/>
              </a:buClr>
              <a:buSzPct val="140000"/>
              <a:buFont typeface="Century Gothic" charset="0"/>
              <a:buChar char="■"/>
            </a:pPr>
            <a:r>
              <a:rPr lang="en-GB" altLang="x-none" sz="1700">
                <a:latin typeface="Century Gothic" charset="0"/>
              </a:rPr>
              <a:t>Utilisez les personnages et les arrière-plans fournis.</a:t>
            </a:r>
          </a:p>
          <a:p>
            <a:pPr>
              <a:spcBef>
                <a:spcPts val="600"/>
              </a:spcBef>
              <a:buClr>
                <a:srgbClr val="346CDC"/>
              </a:buClr>
              <a:buSzPct val="140000"/>
              <a:buFont typeface="Century Gothic" charset="0"/>
              <a:buChar char="■"/>
            </a:pPr>
            <a:r>
              <a:rPr lang="en-GB" altLang="x-none" sz="1700">
                <a:latin typeface="Century Gothic" charset="0"/>
              </a:rPr>
              <a:t>Intégrez des équations chimiques, des termes scientifiques et des exemples. </a:t>
            </a:r>
          </a:p>
        </p:txBody>
      </p:sp>
      <p:grpSp>
        <p:nvGrpSpPr>
          <p:cNvPr id="7" name="Group 26"/>
          <p:cNvGrpSpPr>
            <a:grpSpLocks/>
          </p:cNvGrpSpPr>
          <p:nvPr/>
        </p:nvGrpSpPr>
        <p:grpSpPr bwMode="auto">
          <a:xfrm>
            <a:off x="19050" y="1341438"/>
            <a:ext cx="2465388" cy="2519362"/>
            <a:chOff x="-1980728" y="2564904"/>
            <a:chExt cx="3027009" cy="3095804"/>
          </a:xfrm>
        </p:grpSpPr>
        <p:pic>
          <p:nvPicPr>
            <p:cNvPr id="38" name="Picture 37" descr="no diesel.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80728" y="2564904"/>
              <a:ext cx="3027009" cy="3095804"/>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38"/>
            <p:cNvSpPr/>
            <p:nvPr/>
          </p:nvSpPr>
          <p:spPr>
            <a:xfrm rot="18654170">
              <a:off x="-640862" y="2877023"/>
              <a:ext cx="405751" cy="2395488"/>
            </a:xfrm>
            <a:prstGeom prst="rect">
              <a:avLst/>
            </a:prstGeom>
            <a:solidFill>
              <a:srgbClr val="F634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8453" name="TextBox 39"/>
            <p:cNvSpPr txBox="1">
              <a:spLocks noChangeArrowheads="1"/>
            </p:cNvSpPr>
            <p:nvPr/>
          </p:nvSpPr>
          <p:spPr bwMode="auto">
            <a:xfrm rot="2530234">
              <a:off x="-1022674" y="3767676"/>
              <a:ext cx="1187392" cy="58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500" b="1">
                  <a:solidFill>
                    <a:schemeClr val="bg1"/>
                  </a:solidFill>
                </a:rPr>
                <a:t>diesel</a:t>
              </a:r>
            </a:p>
          </p:txBody>
        </p:sp>
      </p:grpSp>
      <p:grpSp>
        <p:nvGrpSpPr>
          <p:cNvPr id="8" name="Group 41"/>
          <p:cNvGrpSpPr>
            <a:grpSpLocks/>
          </p:cNvGrpSpPr>
          <p:nvPr/>
        </p:nvGrpSpPr>
        <p:grpSpPr bwMode="auto">
          <a:xfrm>
            <a:off x="179388" y="3705225"/>
            <a:ext cx="6678612" cy="1262063"/>
            <a:chOff x="395536" y="3705761"/>
            <a:chExt cx="6473412" cy="1261884"/>
          </a:xfrm>
        </p:grpSpPr>
        <p:sp>
          <p:nvSpPr>
            <p:cNvPr id="18449" name="Rectangle 28"/>
            <p:cNvSpPr>
              <a:spLocks noChangeArrowheads="1"/>
            </p:cNvSpPr>
            <p:nvPr/>
          </p:nvSpPr>
          <p:spPr bwMode="auto">
            <a:xfrm>
              <a:off x="1260930" y="3705761"/>
              <a:ext cx="5608018"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900">
                  <a:latin typeface="Century Gothic" charset="0"/>
                </a:rPr>
                <a:t>Créez un </a:t>
              </a:r>
              <a:r>
                <a:rPr lang="en-GB" altLang="x-none" sz="1900" b="1">
                  <a:latin typeface="Century Gothic" charset="0"/>
                </a:rPr>
                <a:t>vlog d’une durée de 2 minutes </a:t>
              </a:r>
              <a:r>
                <a:rPr lang="en-GB" altLang="x-none" sz="1900">
                  <a:latin typeface="Century Gothic" charset="0"/>
                </a:rPr>
                <a:t>pour lancer une campagne sur les réseaux sociaux. Le but est de convaincre les automobilistes de ne plus acheter de voiture diesel.</a:t>
              </a:r>
            </a:p>
          </p:txBody>
        </p:sp>
        <p:pic>
          <p:nvPicPr>
            <p:cNvPr id="47" name="Picture 46" descr="discuss.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95536" y="3933056"/>
              <a:ext cx="927276" cy="576064"/>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 name="Rounded Rectangle 50"/>
          <p:cNvSpPr/>
          <p:nvPr/>
        </p:nvSpPr>
        <p:spPr>
          <a:xfrm rot="16200000">
            <a:off x="9135269" y="5706269"/>
            <a:ext cx="306388" cy="1079500"/>
          </a:xfrm>
          <a:prstGeom prst="roundRect">
            <a:avLst/>
          </a:prstGeom>
          <a:solidFill>
            <a:srgbClr val="346C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444" name="Text Box 13"/>
          <p:cNvSpPr txBox="1">
            <a:spLocks noChangeArrowheads="1"/>
          </p:cNvSpPr>
          <p:nvPr/>
        </p:nvSpPr>
        <p:spPr bwMode="auto">
          <a:xfrm>
            <a:off x="8748713" y="6124575"/>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0CEDE4B2-8039-D048-9880-924EAEAAEC40}" type="slidenum">
              <a:rPr lang="en-GB" altLang="en-US" sz="1400" b="1">
                <a:solidFill>
                  <a:schemeClr val="bg1"/>
                </a:solidFill>
                <a:latin typeface="Century Gothic" charset="0"/>
                <a:ea typeface="ＭＳ Ｐゴシック" charset="-128"/>
              </a:rPr>
              <a:pPr algn="ctr"/>
              <a:t>10</a:t>
            </a:fld>
            <a:endParaRPr lang="en-GB" altLang="en-US" sz="1400" b="1">
              <a:solidFill>
                <a:schemeClr val="bg1"/>
              </a:solidFill>
              <a:latin typeface="Century Gothic" charset="0"/>
              <a:ea typeface="ＭＳ Ｐゴシック" charset="-128"/>
            </a:endParaRPr>
          </a:p>
        </p:txBody>
      </p:sp>
      <p:sp>
        <p:nvSpPr>
          <p:cNvPr id="43" name="Rounded Rectangle 42"/>
          <p:cNvSpPr/>
          <p:nvPr/>
        </p:nvSpPr>
        <p:spPr>
          <a:xfrm>
            <a:off x="-36513" y="6524625"/>
            <a:ext cx="2232026" cy="357188"/>
          </a:xfrm>
          <a:prstGeom prst="roundRect">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solidFill>
                  <a:schemeClr val="tx1">
                    <a:lumMod val="50000"/>
                    <a:lumOff val="50000"/>
                  </a:schemeClr>
                </a:solidFill>
                <a:latin typeface="Century Gothic" pitchFamily="34" charset="0"/>
              </a:rPr>
              <a:t>Engager</a:t>
            </a:r>
          </a:p>
        </p:txBody>
      </p:sp>
      <p:sp>
        <p:nvSpPr>
          <p:cNvPr id="45" name="Rectangle 44"/>
          <p:cNvSpPr/>
          <p:nvPr/>
        </p:nvSpPr>
        <p:spPr>
          <a:xfrm>
            <a:off x="7092950" y="6524625"/>
            <a:ext cx="2159000" cy="36036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lumMod val="50000"/>
                    <a:lumOff val="50000"/>
                  </a:schemeClr>
                </a:solidFill>
                <a:latin typeface="Century Gothic" pitchFamily="34" charset="0"/>
              </a:rPr>
              <a:t>Décider</a:t>
            </a:r>
            <a:endParaRPr lang="en-GB" sz="2000" dirty="0">
              <a:solidFill>
                <a:schemeClr val="tx1">
                  <a:lumMod val="50000"/>
                  <a:lumOff val="50000"/>
                </a:schemeClr>
              </a:solidFill>
              <a:latin typeface="Century Gothic" pitchFamily="34" charset="0"/>
            </a:endParaRPr>
          </a:p>
        </p:txBody>
      </p:sp>
      <p:sp>
        <p:nvSpPr>
          <p:cNvPr id="46" name="Rounded Rectangle 45"/>
          <p:cNvSpPr/>
          <p:nvPr/>
        </p:nvSpPr>
        <p:spPr>
          <a:xfrm>
            <a:off x="2195513" y="6529388"/>
            <a:ext cx="2089150" cy="355600"/>
          </a:xfrm>
          <a:prstGeom prst="roundRect">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solidFill>
                  <a:schemeClr val="tx1">
                    <a:lumMod val="50000"/>
                    <a:lumOff val="50000"/>
                  </a:schemeClr>
                </a:solidFill>
                <a:latin typeface="Century Gothic" pitchFamily="34" charset="0"/>
              </a:rPr>
              <a:t>Analyser</a:t>
            </a:r>
          </a:p>
        </p:txBody>
      </p:sp>
      <p:sp>
        <p:nvSpPr>
          <p:cNvPr id="49" name="Rounded Rectangle 48"/>
          <p:cNvSpPr>
            <a:spLocks noChangeArrowheads="1"/>
          </p:cNvSpPr>
          <p:nvPr/>
        </p:nvSpPr>
        <p:spPr bwMode="auto">
          <a:xfrm>
            <a:off x="4284663" y="6524625"/>
            <a:ext cx="2808287" cy="360363"/>
          </a:xfrm>
          <a:prstGeom prst="roundRect">
            <a:avLst>
              <a:gd name="adj" fmla="val 16667"/>
            </a:avLst>
          </a:prstGeom>
          <a:solidFill>
            <a:srgbClr val="346CDC"/>
          </a:solidFill>
          <a:ln w="25400">
            <a:solidFill>
              <a:srgbClr val="346CDC"/>
            </a:solidFill>
            <a:round/>
            <a:headEnd/>
            <a:tailEnd/>
          </a:ln>
          <a:effectLst>
            <a:outerShdw blurRad="63500" sx="103000" sy="103000" algn="ctr" rotWithShape="0">
              <a:srgbClr val="000000">
                <a:alpha val="39999"/>
              </a:srgbClr>
            </a:outerShdw>
          </a:effectLst>
        </p:spPr>
        <p:txBody>
          <a:bodyPr anchor="ctr"/>
          <a:lstStyle/>
          <a:p>
            <a:pPr algn="ctr" fontAlgn="auto">
              <a:spcBef>
                <a:spcPts val="0"/>
              </a:spcBef>
              <a:spcAft>
                <a:spcPts val="0"/>
              </a:spcAft>
              <a:defRPr/>
            </a:pPr>
            <a:r>
              <a:rPr lang="en-GB" sz="2000" b="1" dirty="0" err="1">
                <a:solidFill>
                  <a:schemeClr val="bg1"/>
                </a:solidFill>
                <a:latin typeface="Century Gothic" pitchFamily="34" charset="0"/>
                <a:ea typeface="+mn-ea"/>
                <a:cs typeface="+mn-cs"/>
              </a:rPr>
              <a:t>Réfléchir</a:t>
            </a:r>
            <a:endParaRPr lang="en-GB" sz="2000" b="1" dirty="0">
              <a:solidFill>
                <a:schemeClr val="bg1"/>
              </a:solidFill>
              <a:latin typeface="Century Gothic" pitchFamily="34" charset="0"/>
              <a:ea typeface="+mn-ea"/>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par>
                                <p:cTn id="16" presetID="10" presetClass="entr" presetSubtype="0" fill="hold" nodeType="withEffect">
                                  <p:stCondLst>
                                    <p:cond delay="15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childTnLst>
                          </p:cTn>
                        </p:par>
                        <p:par>
                          <p:cTn id="19" fill="hold" nodeType="afterGroup">
                            <p:stCondLst>
                              <p:cond delay="7500"/>
                            </p:stCondLst>
                            <p:childTnLst>
                              <p:par>
                                <p:cTn id="20" presetID="10" presetClass="entr" presetSubtype="0" fill="hold" grpId="0" nodeType="afterEffect">
                                  <p:stCondLst>
                                    <p:cond delay="0"/>
                                  </p:stCondLst>
                                  <p:childTnLst>
                                    <p:set>
                                      <p:cBhvr>
                                        <p:cTn id="21" dur="1" fill="hold">
                                          <p:stCondLst>
                                            <p:cond delay="0"/>
                                          </p:stCondLst>
                                        </p:cTn>
                                        <p:tgtEl>
                                          <p:spTgt spid="52">
                                            <p:txEl>
                                              <p:pRg st="0" end="0"/>
                                            </p:txEl>
                                          </p:spTgt>
                                        </p:tgtEl>
                                        <p:attrNameLst>
                                          <p:attrName>style.visibility</p:attrName>
                                        </p:attrNameLst>
                                      </p:cBhvr>
                                      <p:to>
                                        <p:strVal val="visible"/>
                                      </p:to>
                                    </p:set>
                                    <p:animEffect transition="in" filter="fade">
                                      <p:cBhvr>
                                        <p:cTn id="22" dur="2000"/>
                                        <p:tgtEl>
                                          <p:spTgt spid="52">
                                            <p:txEl>
                                              <p:pRg st="0" end="0"/>
                                            </p:txEl>
                                          </p:spTgt>
                                        </p:tgtEl>
                                      </p:cBhvr>
                                    </p:animEffect>
                                  </p:childTnLst>
                                </p:cTn>
                              </p:par>
                            </p:childTnLst>
                          </p:cTn>
                        </p:par>
                        <p:par>
                          <p:cTn id="23" fill="hold" nodeType="afterGroup">
                            <p:stCondLst>
                              <p:cond delay="9500"/>
                            </p:stCondLst>
                            <p:childTnLst>
                              <p:par>
                                <p:cTn id="24" presetID="10" presetClass="entr" presetSubtype="0" fill="hold" grpId="0" nodeType="afterEffect">
                                  <p:stCondLst>
                                    <p:cond delay="0"/>
                                  </p:stCondLst>
                                  <p:childTnLst>
                                    <p:set>
                                      <p:cBhvr>
                                        <p:cTn id="25" dur="1" fill="hold">
                                          <p:stCondLst>
                                            <p:cond delay="0"/>
                                          </p:stCondLst>
                                        </p:cTn>
                                        <p:tgtEl>
                                          <p:spTgt spid="52">
                                            <p:txEl>
                                              <p:pRg st="1" end="1"/>
                                            </p:txEl>
                                          </p:spTgt>
                                        </p:tgtEl>
                                        <p:attrNameLst>
                                          <p:attrName>style.visibility</p:attrName>
                                        </p:attrNameLst>
                                      </p:cBhvr>
                                      <p:to>
                                        <p:strVal val="visible"/>
                                      </p:to>
                                    </p:set>
                                    <p:animEffect transition="in" filter="fade">
                                      <p:cBhvr>
                                        <p:cTn id="26" dur="2000"/>
                                        <p:tgtEl>
                                          <p:spTgt spid="52">
                                            <p:txEl>
                                              <p:pRg st="1" end="1"/>
                                            </p:txEl>
                                          </p:spTgt>
                                        </p:tgtEl>
                                      </p:cBhvr>
                                    </p:animEffect>
                                  </p:childTnLst>
                                </p:cTn>
                              </p:par>
                            </p:childTnLst>
                          </p:cTn>
                        </p:par>
                        <p:par>
                          <p:cTn id="27" fill="hold" nodeType="afterGroup">
                            <p:stCondLst>
                              <p:cond delay="11500"/>
                            </p:stCondLst>
                            <p:childTnLst>
                              <p:par>
                                <p:cTn id="28" presetID="10" presetClass="entr" presetSubtype="0" fill="hold" grpId="0" nodeType="afterEffect">
                                  <p:stCondLst>
                                    <p:cond delay="0"/>
                                  </p:stCondLst>
                                  <p:childTnLst>
                                    <p:set>
                                      <p:cBhvr>
                                        <p:cTn id="29" dur="1" fill="hold">
                                          <p:stCondLst>
                                            <p:cond delay="0"/>
                                          </p:stCondLst>
                                        </p:cTn>
                                        <p:tgtEl>
                                          <p:spTgt spid="52">
                                            <p:txEl>
                                              <p:pRg st="2" end="2"/>
                                            </p:txEl>
                                          </p:spTgt>
                                        </p:tgtEl>
                                        <p:attrNameLst>
                                          <p:attrName>style.visibility</p:attrName>
                                        </p:attrNameLst>
                                      </p:cBhvr>
                                      <p:to>
                                        <p:strVal val="visible"/>
                                      </p:to>
                                    </p:set>
                                    <p:animEffect transition="in" filter="fade">
                                      <p:cBhvr>
                                        <p:cTn id="30" dur="2000"/>
                                        <p:tgtEl>
                                          <p:spTgt spid="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4" cstate="print"/>
          <a:srcRect/>
          <a:stretch>
            <a:fillRect/>
          </a:stretch>
        </p:blipFill>
        <p:spPr bwMode="auto">
          <a:xfrm>
            <a:off x="3779912" y="136814"/>
            <a:ext cx="5256584" cy="33291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9459" name="Group 9"/>
          <p:cNvGrpSpPr>
            <a:grpSpLocks/>
          </p:cNvGrpSpPr>
          <p:nvPr/>
        </p:nvGrpSpPr>
        <p:grpSpPr bwMode="auto">
          <a:xfrm>
            <a:off x="7543800" y="44450"/>
            <a:ext cx="1565275" cy="596900"/>
            <a:chOff x="7543800" y="44624"/>
            <a:chExt cx="1565498" cy="596982"/>
          </a:xfrm>
        </p:grpSpPr>
        <p:sp>
          <p:nvSpPr>
            <p:cNvPr id="19482" name="TextBox 31"/>
            <p:cNvSpPr txBox="1">
              <a:spLocks noChangeArrowheads="1"/>
            </p:cNvSpPr>
            <p:nvPr/>
          </p:nvSpPr>
          <p:spPr bwMode="auto">
            <a:xfrm>
              <a:off x="7543800" y="66110"/>
              <a:ext cx="10614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solidFill>
                    <a:schemeClr val="bg1"/>
                  </a:solidFill>
                  <a:latin typeface="Century Gothic" charset="0"/>
                </a:rPr>
                <a:t>Fiche 2</a:t>
              </a:r>
            </a:p>
          </p:txBody>
        </p:sp>
        <p:pic>
          <p:nvPicPr>
            <p:cNvPr id="19483" name="Picture 32" descr="Student sheet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460" name="Picture 40" descr="engagelogo.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13"/>
          <p:cNvSpPr txBox="1">
            <a:spLocks noChangeArrowheads="1"/>
          </p:cNvSpPr>
          <p:nvPr/>
        </p:nvSpPr>
        <p:spPr bwMode="auto">
          <a:xfrm>
            <a:off x="8761413" y="6124575"/>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BA74D060-F8C9-694E-9826-89D98F84E701}" type="slidenum">
              <a:rPr lang="en-GB" altLang="en-US" sz="1400" b="1">
                <a:solidFill>
                  <a:schemeClr val="bg1"/>
                </a:solidFill>
                <a:latin typeface="Century Gothic" charset="0"/>
                <a:ea typeface="ＭＳ Ｐゴシック" charset="-128"/>
              </a:rPr>
              <a:pPr algn="ctr"/>
              <a:t>11</a:t>
            </a:fld>
            <a:endParaRPr lang="en-GB" altLang="en-US" sz="1400" b="1">
              <a:solidFill>
                <a:schemeClr val="bg1"/>
              </a:solidFill>
              <a:latin typeface="Century Gothic" charset="0"/>
              <a:ea typeface="ＭＳ Ｐゴシック" charset="-128"/>
            </a:endParaRPr>
          </a:p>
        </p:txBody>
      </p:sp>
      <p:grpSp>
        <p:nvGrpSpPr>
          <p:cNvPr id="3" name="Group 29"/>
          <p:cNvGrpSpPr>
            <a:grpSpLocks/>
          </p:cNvGrpSpPr>
          <p:nvPr/>
        </p:nvGrpSpPr>
        <p:grpSpPr bwMode="auto">
          <a:xfrm>
            <a:off x="395288" y="3716338"/>
            <a:ext cx="6048375" cy="1508125"/>
            <a:chOff x="395536" y="3717032"/>
            <a:chExt cx="6048672" cy="1508105"/>
          </a:xfrm>
        </p:grpSpPr>
        <p:pic>
          <p:nvPicPr>
            <p:cNvPr id="37" name="Picture 36" descr="discuss.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5536" y="3933056"/>
              <a:ext cx="927276" cy="576064"/>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1" name="TextBox 37"/>
            <p:cNvSpPr txBox="1">
              <a:spLocks noChangeArrowheads="1"/>
            </p:cNvSpPr>
            <p:nvPr/>
          </p:nvSpPr>
          <p:spPr bwMode="auto">
            <a:xfrm>
              <a:off x="1403648" y="3717032"/>
              <a:ext cx="504056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1200"/>
                </a:spcBef>
              </a:pPr>
              <a:r>
                <a:rPr lang="en-GB" altLang="x-none" sz="2300">
                  <a:latin typeface="Century Gothic" charset="0"/>
                </a:rPr>
                <a:t>Regardez le vlog d’un autre groupe, ensuite évaluez-le en utilisant la grille d’évaluation de la communication efficace</a:t>
              </a:r>
            </a:p>
          </p:txBody>
        </p:sp>
      </p:grpSp>
      <p:sp>
        <p:nvSpPr>
          <p:cNvPr id="39" name="TextBox 38"/>
          <p:cNvSpPr txBox="1">
            <a:spLocks noChangeArrowheads="1"/>
          </p:cNvSpPr>
          <p:nvPr/>
        </p:nvSpPr>
        <p:spPr bwMode="auto">
          <a:xfrm>
            <a:off x="468313" y="5157788"/>
            <a:ext cx="597535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1200"/>
              </a:spcBef>
            </a:pPr>
            <a:r>
              <a:rPr lang="en-GB" altLang="x-none" sz="2500" b="1">
                <a:latin typeface="Century Gothic" charset="0"/>
              </a:rPr>
              <a:t>Puis, décidez : </a:t>
            </a:r>
            <a:r>
              <a:rPr lang="en-GB" altLang="x-none" sz="2500">
                <a:latin typeface="Century Gothic" charset="0"/>
              </a:rPr>
              <a:t>est-ce que ce vlog va convaincre les acquéreurs de boycotter les voitures diesel ? </a:t>
            </a:r>
          </a:p>
        </p:txBody>
      </p:sp>
      <p:sp>
        <p:nvSpPr>
          <p:cNvPr id="19464" name="Text Box 13"/>
          <p:cNvSpPr txBox="1">
            <a:spLocks noChangeArrowheads="1"/>
          </p:cNvSpPr>
          <p:nvPr/>
        </p:nvSpPr>
        <p:spPr bwMode="auto">
          <a:xfrm>
            <a:off x="8761413" y="6124575"/>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A6DDFB37-19D0-3D4D-8C2F-9ACA8AD60498}" type="slidenum">
              <a:rPr lang="en-GB" altLang="en-US" sz="1400" b="1">
                <a:solidFill>
                  <a:schemeClr val="bg1"/>
                </a:solidFill>
                <a:latin typeface="Century Gothic" charset="0"/>
                <a:ea typeface="ＭＳ Ｐゴシック" charset="-128"/>
              </a:rPr>
              <a:pPr algn="ctr"/>
              <a:t>11</a:t>
            </a:fld>
            <a:endParaRPr lang="en-GB" altLang="en-US" sz="1400" b="1">
              <a:solidFill>
                <a:schemeClr val="bg1"/>
              </a:solidFill>
              <a:latin typeface="Century Gothic" charset="0"/>
              <a:ea typeface="ＭＳ Ｐゴシック" charset="-128"/>
            </a:endParaRPr>
          </a:p>
        </p:txBody>
      </p:sp>
      <p:sp>
        <p:nvSpPr>
          <p:cNvPr id="42" name="Rounded Rectangle 41"/>
          <p:cNvSpPr/>
          <p:nvPr/>
        </p:nvSpPr>
        <p:spPr>
          <a:xfrm rot="16200000">
            <a:off x="9135269" y="5706269"/>
            <a:ext cx="306388" cy="1079500"/>
          </a:xfrm>
          <a:prstGeom prst="roundRect">
            <a:avLst/>
          </a:prstGeom>
          <a:solidFill>
            <a:srgbClr val="346C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466" name="Text Box 13"/>
          <p:cNvSpPr txBox="1">
            <a:spLocks noChangeArrowheads="1"/>
          </p:cNvSpPr>
          <p:nvPr/>
        </p:nvSpPr>
        <p:spPr bwMode="auto">
          <a:xfrm>
            <a:off x="8748713" y="6124575"/>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EFF58B33-CDDD-AE4E-BE00-17343C1DFB97}" type="slidenum">
              <a:rPr lang="en-GB" altLang="en-US" sz="1400" b="1">
                <a:solidFill>
                  <a:schemeClr val="bg1"/>
                </a:solidFill>
                <a:latin typeface="Century Gothic" charset="0"/>
                <a:ea typeface="ＭＳ Ｐゴシック" charset="-128"/>
              </a:rPr>
              <a:pPr algn="ctr"/>
              <a:t>11</a:t>
            </a:fld>
            <a:endParaRPr lang="en-GB" altLang="en-US" sz="1400" b="1">
              <a:solidFill>
                <a:schemeClr val="bg1"/>
              </a:solidFill>
              <a:latin typeface="Century Gothic" charset="0"/>
              <a:ea typeface="ＭＳ Ｐゴシック" charset="-128"/>
            </a:endParaRPr>
          </a:p>
        </p:txBody>
      </p:sp>
      <p:sp>
        <p:nvSpPr>
          <p:cNvPr id="46" name="Rounded Rectangle 45"/>
          <p:cNvSpPr/>
          <p:nvPr/>
        </p:nvSpPr>
        <p:spPr>
          <a:xfrm>
            <a:off x="-36513" y="6524625"/>
            <a:ext cx="2232026" cy="357188"/>
          </a:xfrm>
          <a:prstGeom prst="roundRect">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solidFill>
                  <a:schemeClr val="tx1">
                    <a:lumMod val="50000"/>
                    <a:lumOff val="50000"/>
                  </a:schemeClr>
                </a:solidFill>
                <a:latin typeface="Century Gothic" pitchFamily="34" charset="0"/>
              </a:rPr>
              <a:t>Engager</a:t>
            </a:r>
          </a:p>
        </p:txBody>
      </p:sp>
      <p:sp>
        <p:nvSpPr>
          <p:cNvPr id="47" name="Rectangle 46"/>
          <p:cNvSpPr/>
          <p:nvPr/>
        </p:nvSpPr>
        <p:spPr>
          <a:xfrm>
            <a:off x="4284663" y="6524625"/>
            <a:ext cx="2159000" cy="36036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lumMod val="50000"/>
                    <a:lumOff val="50000"/>
                  </a:schemeClr>
                </a:solidFill>
                <a:latin typeface="Century Gothic" pitchFamily="34" charset="0"/>
              </a:rPr>
              <a:t>Réfléchir</a:t>
            </a:r>
            <a:endParaRPr lang="en-GB" sz="2000" dirty="0">
              <a:solidFill>
                <a:schemeClr val="tx1">
                  <a:lumMod val="50000"/>
                  <a:lumOff val="50000"/>
                </a:schemeClr>
              </a:solidFill>
              <a:latin typeface="Century Gothic" pitchFamily="34" charset="0"/>
            </a:endParaRPr>
          </a:p>
        </p:txBody>
      </p:sp>
      <p:sp>
        <p:nvSpPr>
          <p:cNvPr id="48" name="Rounded Rectangle 47"/>
          <p:cNvSpPr/>
          <p:nvPr/>
        </p:nvSpPr>
        <p:spPr>
          <a:xfrm>
            <a:off x="2195513" y="6529388"/>
            <a:ext cx="2089150" cy="355600"/>
          </a:xfrm>
          <a:prstGeom prst="roundRect">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solidFill>
                  <a:schemeClr val="tx1">
                    <a:lumMod val="50000"/>
                    <a:lumOff val="50000"/>
                  </a:schemeClr>
                </a:solidFill>
                <a:latin typeface="Century Gothic" pitchFamily="34" charset="0"/>
              </a:rPr>
              <a:t>Analyser</a:t>
            </a:r>
          </a:p>
        </p:txBody>
      </p:sp>
      <p:sp>
        <p:nvSpPr>
          <p:cNvPr id="49" name="Rounded Rectangle 48"/>
          <p:cNvSpPr>
            <a:spLocks noChangeArrowheads="1"/>
          </p:cNvSpPr>
          <p:nvPr/>
        </p:nvSpPr>
        <p:spPr bwMode="auto">
          <a:xfrm>
            <a:off x="6443663" y="6524625"/>
            <a:ext cx="2808287" cy="360363"/>
          </a:xfrm>
          <a:prstGeom prst="roundRect">
            <a:avLst>
              <a:gd name="adj" fmla="val 16667"/>
            </a:avLst>
          </a:prstGeom>
          <a:solidFill>
            <a:srgbClr val="346CDC"/>
          </a:solidFill>
          <a:ln w="25400">
            <a:solidFill>
              <a:srgbClr val="346CDC"/>
            </a:solidFill>
            <a:round/>
            <a:headEnd/>
            <a:tailEnd/>
          </a:ln>
          <a:effectLst>
            <a:outerShdw blurRad="63500" sx="103000" sy="103000" algn="ctr" rotWithShape="0">
              <a:srgbClr val="000000">
                <a:alpha val="39999"/>
              </a:srgbClr>
            </a:outerShdw>
          </a:effectLst>
        </p:spPr>
        <p:txBody>
          <a:bodyPr anchor="ctr"/>
          <a:lstStyle/>
          <a:p>
            <a:pPr algn="ctr" fontAlgn="auto">
              <a:spcBef>
                <a:spcPts val="0"/>
              </a:spcBef>
              <a:spcAft>
                <a:spcPts val="0"/>
              </a:spcAft>
              <a:defRPr/>
            </a:pPr>
            <a:r>
              <a:rPr lang="en-GB" sz="2000" b="1" dirty="0" err="1">
                <a:solidFill>
                  <a:schemeClr val="bg1"/>
                </a:solidFill>
                <a:latin typeface="Century Gothic" pitchFamily="34" charset="0"/>
                <a:ea typeface="+mn-ea"/>
                <a:cs typeface="+mn-cs"/>
              </a:rPr>
              <a:t>Décider</a:t>
            </a:r>
            <a:endParaRPr lang="en-GB" sz="2000" b="1" dirty="0">
              <a:solidFill>
                <a:schemeClr val="bg1"/>
              </a:solidFill>
              <a:latin typeface="Century Gothic" pitchFamily="34" charset="0"/>
              <a:ea typeface="+mn-ea"/>
              <a:cs typeface="+mn-cs"/>
            </a:endParaRPr>
          </a:p>
        </p:txBody>
      </p:sp>
      <p:pic>
        <p:nvPicPr>
          <p:cNvPr id="19471" name="Picture 49" descr="girl diesel.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25488" y="-263525"/>
            <a:ext cx="413385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28"/>
          <p:cNvGrpSpPr>
            <a:grpSpLocks/>
          </p:cNvGrpSpPr>
          <p:nvPr/>
        </p:nvGrpSpPr>
        <p:grpSpPr bwMode="auto">
          <a:xfrm>
            <a:off x="179388" y="3644900"/>
            <a:ext cx="9296400" cy="2890838"/>
            <a:chOff x="179513" y="3645024"/>
            <a:chExt cx="9295584" cy="2891208"/>
          </a:xfrm>
        </p:grpSpPr>
        <p:sp>
          <p:nvSpPr>
            <p:cNvPr id="36" name="Rounded Rectangle 35"/>
            <p:cNvSpPr>
              <a:spLocks noChangeArrowheads="1"/>
            </p:cNvSpPr>
            <p:nvPr/>
          </p:nvSpPr>
          <p:spPr bwMode="auto">
            <a:xfrm>
              <a:off x="179513" y="3645024"/>
              <a:ext cx="6624735" cy="2736304"/>
            </a:xfrm>
            <a:prstGeom prst="roundRect">
              <a:avLst>
                <a:gd name="adj" fmla="val 16667"/>
              </a:avLst>
            </a:prstGeom>
            <a:noFill/>
            <a:ln w="6350">
              <a:solidFill>
                <a:srgbClr val="0070C0"/>
              </a:solidFill>
              <a:round/>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grpSp>
          <p:nvGrpSpPr>
            <p:cNvPr id="19474" name="Group 25"/>
            <p:cNvGrpSpPr>
              <a:grpSpLocks/>
            </p:cNvGrpSpPr>
            <p:nvPr/>
          </p:nvGrpSpPr>
          <p:grpSpPr bwMode="auto">
            <a:xfrm>
              <a:off x="6428752" y="3645024"/>
              <a:ext cx="3046345" cy="2891208"/>
              <a:chOff x="6876256" y="3933056"/>
              <a:chExt cx="2742857" cy="2603175"/>
            </a:xfrm>
          </p:grpSpPr>
          <p:pic>
            <p:nvPicPr>
              <p:cNvPr id="27" name="Picture 26" descr="video phone.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76256" y="3933056"/>
                <a:ext cx="2742857" cy="2603175"/>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76" name="Group 56"/>
              <p:cNvGrpSpPr>
                <a:grpSpLocks/>
              </p:cNvGrpSpPr>
              <p:nvPr/>
            </p:nvGrpSpPr>
            <p:grpSpPr bwMode="auto">
              <a:xfrm>
                <a:off x="7309725" y="4266971"/>
                <a:ext cx="906186" cy="1370004"/>
                <a:chOff x="7309725" y="4266971"/>
                <a:chExt cx="906186" cy="1370004"/>
              </a:xfrm>
            </p:grpSpPr>
            <p:sp>
              <p:nvSpPr>
                <p:cNvPr id="31" name="Rectangle 30"/>
                <p:cNvSpPr/>
                <p:nvPr/>
              </p:nvSpPr>
              <p:spPr>
                <a:xfrm>
                  <a:off x="7309490" y="4267566"/>
                  <a:ext cx="906127" cy="1369490"/>
                </a:xfrm>
                <a:prstGeom prst="rect">
                  <a:avLst/>
                </a:prstGeom>
                <a:solidFill>
                  <a:srgbClr val="84C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4" name="Oval 33"/>
                <p:cNvSpPr/>
                <p:nvPr/>
              </p:nvSpPr>
              <p:spPr>
                <a:xfrm>
                  <a:off x="7583901" y="4700714"/>
                  <a:ext cx="371598" cy="37310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5" name="Isosceles Triangle 34"/>
                <p:cNvSpPr/>
                <p:nvPr/>
              </p:nvSpPr>
              <p:spPr>
                <a:xfrm rot="5400000">
                  <a:off x="7688925" y="4800085"/>
                  <a:ext cx="215859" cy="17436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196975"/>
            <a:ext cx="9142413" cy="1066800"/>
          </a:xfrm>
          <a:prstGeom prst="rect">
            <a:avLst/>
          </a:prstGeom>
          <a:solidFill>
            <a:srgbClr val="346C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0483" name="TextBox 8"/>
          <p:cNvSpPr txBox="1">
            <a:spLocks noChangeArrowheads="1"/>
          </p:cNvSpPr>
          <p:nvPr/>
        </p:nvSpPr>
        <p:spPr bwMode="auto">
          <a:xfrm>
            <a:off x="900113" y="1257300"/>
            <a:ext cx="74882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5400">
                <a:solidFill>
                  <a:schemeClr val="bg1"/>
                </a:solidFill>
                <a:latin typeface="Century Gothic" charset="0"/>
              </a:rPr>
              <a:t>La fin du diesel?</a:t>
            </a:r>
          </a:p>
        </p:txBody>
      </p:sp>
      <p:sp>
        <p:nvSpPr>
          <p:cNvPr id="2" name="Title 1"/>
          <p:cNvSpPr>
            <a:spLocks noGrp="1"/>
          </p:cNvSpPr>
          <p:nvPr>
            <p:ph type="ctrTitle" idx="4294967295"/>
          </p:nvPr>
        </p:nvSpPr>
        <p:spPr>
          <a:xfrm>
            <a:off x="2411413" y="476250"/>
            <a:ext cx="4464050" cy="647700"/>
          </a:xfrm>
        </p:spPr>
        <p:txBody>
          <a:bodyPr rtlCol="0">
            <a:noAutofit/>
          </a:bodyPr>
          <a:lstStyle/>
          <a:p>
            <a:pPr fontAlgn="auto">
              <a:spcAft>
                <a:spcPts val="0"/>
              </a:spcAft>
              <a:defRPr/>
            </a:pPr>
            <a:r>
              <a:rPr lang="en-US" sz="3200" dirty="0" smtClean="0">
                <a:solidFill>
                  <a:schemeClr val="accent6">
                    <a:lumMod val="50000"/>
                  </a:schemeClr>
                </a:solidFill>
                <a:latin typeface="Century Gothic" pitchFamily="34" charset="0"/>
              </a:rPr>
              <a:t>Fiches </a:t>
            </a:r>
            <a:r>
              <a:rPr lang="en-US" sz="3200" dirty="0" err="1" smtClean="0">
                <a:solidFill>
                  <a:schemeClr val="accent6">
                    <a:lumMod val="50000"/>
                  </a:schemeClr>
                </a:solidFill>
                <a:latin typeface="Century Gothic" pitchFamily="34" charset="0"/>
              </a:rPr>
              <a:t>apprenants</a:t>
            </a:r>
            <a:endParaRPr lang="en-US" sz="4000" dirty="0">
              <a:solidFill>
                <a:schemeClr val="accent6">
                  <a:lumMod val="50000"/>
                </a:schemeClr>
              </a:solidFill>
              <a:latin typeface="Century Gothic" pitchFamily="34" charset="0"/>
              <a:cs typeface="Lato Regular"/>
            </a:endParaRPr>
          </a:p>
        </p:txBody>
      </p:sp>
      <p:pic>
        <p:nvPicPr>
          <p:cNvPr id="20485" name="Picture 4" descr="engage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5800" y="204788"/>
            <a:ext cx="1903413"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 name="Table 17"/>
          <p:cNvGraphicFramePr>
            <a:graphicFrameLocks noGrp="1"/>
          </p:cNvGraphicFramePr>
          <p:nvPr/>
        </p:nvGraphicFramePr>
        <p:xfrm>
          <a:off x="900113" y="2282825"/>
          <a:ext cx="7345362" cy="4183063"/>
        </p:xfrm>
        <a:graphic>
          <a:graphicData uri="http://schemas.openxmlformats.org/drawingml/2006/table">
            <a:tbl>
              <a:tblPr/>
              <a:tblGrid>
                <a:gridCol w="1462087"/>
                <a:gridCol w="2362200"/>
                <a:gridCol w="3521075"/>
              </a:tblGrid>
              <a:tr h="439738">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984807"/>
                          </a:solidFill>
                          <a:effectLst/>
                          <a:latin typeface="Century Gothic" charset="0"/>
                        </a:rPr>
                        <a:t>Fiche n°. </a:t>
                      </a:r>
                      <a:endParaRPr kumimoji="0" lang="en-GB" altLang="x-none" sz="1600" b="0" i="0" u="none" strike="noStrike" cap="none" normalizeH="0" baseline="0">
                        <a:ln>
                          <a:noFill/>
                        </a:ln>
                        <a:solidFill>
                          <a:srgbClr val="984807"/>
                        </a:solidFill>
                        <a:effectLst/>
                        <a:latin typeface="Century Gothic" charset="0"/>
                        <a:ea typeface="ＭＳ Ｐゴシック" charset="-128"/>
                        <a:cs typeface="ＭＳ Ｐゴシック" charset="-128"/>
                      </a:endParaRPr>
                    </a:p>
                  </a:txBody>
                  <a:tcPr marL="126000" marR="126000" marT="72000" marB="50400" horzOverflow="overflow">
                    <a:lnL>
                      <a:noFill/>
                    </a:lnL>
                    <a:lnR w="12700" cap="flat" cmpd="sng" algn="ctr">
                      <a:solidFill>
                        <a:srgbClr val="346CDC"/>
                      </a:solidFill>
                      <a:prstDash val="solid"/>
                      <a:round/>
                      <a:headEnd type="none" w="med" len="med"/>
                      <a:tailEnd type="none" w="med" len="med"/>
                    </a:lnR>
                    <a:lnT>
                      <a:noFill/>
                    </a:lnT>
                    <a:lnB w="12700" cap="flat" cmpd="sng" algn="ctr">
                      <a:solidFill>
                        <a:srgbClr val="346CDC"/>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984807"/>
                          </a:solidFill>
                          <a:effectLst/>
                          <a:latin typeface="Century Gothic" charset="0"/>
                        </a:rPr>
                        <a:t>Titre </a:t>
                      </a:r>
                      <a:endParaRPr kumimoji="0" lang="en-GB" altLang="x-none" sz="1600" b="0" i="0" u="none" strike="noStrike" cap="none" normalizeH="0" baseline="0">
                        <a:ln>
                          <a:noFill/>
                        </a:ln>
                        <a:solidFill>
                          <a:srgbClr val="984807"/>
                        </a:solidFill>
                        <a:effectLst/>
                        <a:latin typeface="Century Gothic" charset="0"/>
                        <a:ea typeface="ＭＳ Ｐゴシック" charset="-128"/>
                        <a:cs typeface="ＭＳ Ｐゴシック" charset="-128"/>
                      </a:endParaRPr>
                    </a:p>
                  </a:txBody>
                  <a:tcPr marL="126000" marR="126000" marT="72000" marB="50400" horzOverflow="overflow">
                    <a:lnL w="12700" cap="flat" cmpd="sng" algn="ctr">
                      <a:solidFill>
                        <a:srgbClr val="346CDC"/>
                      </a:solidFill>
                      <a:prstDash val="solid"/>
                      <a:round/>
                      <a:headEnd type="none" w="med" len="med"/>
                      <a:tailEnd type="none" w="med" len="med"/>
                    </a:lnL>
                    <a:lnR w="12700" cap="flat" cmpd="sng" algn="ctr">
                      <a:solidFill>
                        <a:srgbClr val="346CDC"/>
                      </a:solidFill>
                      <a:prstDash val="solid"/>
                      <a:round/>
                      <a:headEnd type="none" w="med" len="med"/>
                      <a:tailEnd type="none" w="med" len="med"/>
                    </a:lnR>
                    <a:lnT>
                      <a:noFill/>
                    </a:lnT>
                    <a:lnB w="12700" cap="flat" cmpd="sng" algn="ctr">
                      <a:solidFill>
                        <a:srgbClr val="346CDC"/>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984807"/>
                          </a:solidFill>
                          <a:effectLst/>
                          <a:latin typeface="Century Gothic" charset="0"/>
                        </a:rPr>
                        <a:t>Notes</a:t>
                      </a:r>
                      <a:endParaRPr kumimoji="0" lang="en-GB" altLang="x-none" sz="1600" b="0" i="0" u="none" strike="noStrike" cap="none" normalizeH="0" baseline="0">
                        <a:ln>
                          <a:noFill/>
                        </a:ln>
                        <a:solidFill>
                          <a:srgbClr val="984807"/>
                        </a:solidFill>
                        <a:effectLst/>
                        <a:latin typeface="Century Gothic" charset="0"/>
                        <a:ea typeface="ＭＳ Ｐゴシック" charset="-128"/>
                        <a:cs typeface="ＭＳ Ｐゴシック" charset="-128"/>
                      </a:endParaRPr>
                    </a:p>
                  </a:txBody>
                  <a:tcPr marL="126000" marR="126000" marT="72000" marB="50400" horzOverflow="overflow">
                    <a:lnL w="12700" cap="flat" cmpd="sng" algn="ctr">
                      <a:solidFill>
                        <a:srgbClr val="346CDC"/>
                      </a:solidFill>
                      <a:prstDash val="solid"/>
                      <a:round/>
                      <a:headEnd type="none" w="med" len="med"/>
                      <a:tailEnd type="none" w="med" len="med"/>
                    </a:lnL>
                    <a:lnR>
                      <a:noFill/>
                    </a:lnR>
                    <a:lnT>
                      <a:noFill/>
                    </a:lnT>
                    <a:lnB w="12700" cap="flat" cmpd="sng" algn="ctr">
                      <a:solidFill>
                        <a:srgbClr val="346CDC"/>
                      </a:solidFill>
                      <a:prstDash val="solid"/>
                      <a:round/>
                      <a:headEnd type="none" w="med" len="med"/>
                      <a:tailEnd type="none" w="med" len="med"/>
                    </a:lnB>
                    <a:lnTlToBr>
                      <a:noFill/>
                    </a:lnTlToBr>
                    <a:lnBlToTr>
                      <a:noFill/>
                    </a:lnBlToTr>
                    <a:noFill/>
                  </a:tcPr>
                </a:tc>
              </a:tr>
              <a:tr h="646113">
                <a:tc>
                  <a:txBody>
                    <a:bodyPr/>
                    <a:lstStyle>
                      <a:lvl1pPr marL="360363">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360363"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Fiche 1</a:t>
                      </a:r>
                    </a:p>
                  </a:txBody>
                  <a:tcPr anchor="ctr" horzOverflow="overflow">
                    <a:lnL>
                      <a:noFill/>
                    </a:lnL>
                    <a:lnR w="12700" cap="flat" cmpd="sng" algn="ctr">
                      <a:solidFill>
                        <a:srgbClr val="346CDC"/>
                      </a:solidFill>
                      <a:prstDash val="solid"/>
                      <a:round/>
                      <a:headEnd type="none" w="med" len="med"/>
                      <a:tailEnd type="none" w="med" len="med"/>
                    </a:lnR>
                    <a:lnT w="12700" cap="flat" cmpd="sng" algn="ctr">
                      <a:solidFill>
                        <a:srgbClr val="346CDC"/>
                      </a:solidFill>
                      <a:prstDash val="solid"/>
                      <a:round/>
                      <a:headEnd type="none" w="med" len="med"/>
                      <a:tailEnd type="none" w="med" len="med"/>
                    </a:lnT>
                    <a:lnB w="12700" cap="flat" cmpd="sng" algn="ctr">
                      <a:solidFill>
                        <a:srgbClr val="346CDC"/>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Identifier les réactifs et les produits</a:t>
                      </a:r>
                    </a:p>
                  </a:txBody>
                  <a:tcPr anchor="ctr" horzOverflow="overflow">
                    <a:lnL w="12700" cap="flat" cmpd="sng" algn="ctr">
                      <a:solidFill>
                        <a:srgbClr val="346CDC"/>
                      </a:solidFill>
                      <a:prstDash val="solid"/>
                      <a:round/>
                      <a:headEnd type="none" w="med" len="med"/>
                      <a:tailEnd type="none" w="med" len="med"/>
                    </a:lnL>
                    <a:lnR w="12700" cap="flat" cmpd="sng" algn="ctr">
                      <a:solidFill>
                        <a:srgbClr val="346CDC"/>
                      </a:solidFill>
                      <a:prstDash val="solid"/>
                      <a:round/>
                      <a:headEnd type="none" w="med" len="med"/>
                      <a:tailEnd type="none" w="med" len="med"/>
                    </a:lnR>
                    <a:lnT w="12700" cap="flat" cmpd="sng" algn="ctr">
                      <a:solidFill>
                        <a:srgbClr val="346CDC"/>
                      </a:solidFill>
                      <a:prstDash val="solid"/>
                      <a:round/>
                      <a:headEnd type="none" w="med" len="med"/>
                      <a:tailEnd type="none" w="med" len="med"/>
                    </a:lnT>
                    <a:lnB w="12700" cap="flat" cmpd="sng" algn="ctr">
                      <a:solidFill>
                        <a:srgbClr val="346CDC"/>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Consommable, une par apprenant</a:t>
                      </a:r>
                    </a:p>
                  </a:txBody>
                  <a:tcPr anchor="ctr" horzOverflow="overflow">
                    <a:lnL w="12700" cap="flat" cmpd="sng" algn="ctr">
                      <a:solidFill>
                        <a:srgbClr val="346CDC"/>
                      </a:solidFill>
                      <a:prstDash val="solid"/>
                      <a:round/>
                      <a:headEnd type="none" w="med" len="med"/>
                      <a:tailEnd type="none" w="med" len="med"/>
                    </a:lnL>
                    <a:lnR>
                      <a:noFill/>
                    </a:lnR>
                    <a:lnT w="12700" cap="flat" cmpd="sng" algn="ctr">
                      <a:solidFill>
                        <a:srgbClr val="346CDC"/>
                      </a:solidFill>
                      <a:prstDash val="solid"/>
                      <a:round/>
                      <a:headEnd type="none" w="med" len="med"/>
                      <a:tailEnd type="none" w="med" len="med"/>
                    </a:lnT>
                    <a:lnB w="12700" cap="flat" cmpd="sng" algn="ctr">
                      <a:solidFill>
                        <a:srgbClr val="346CDC"/>
                      </a:solidFill>
                      <a:prstDash val="solid"/>
                      <a:round/>
                      <a:headEnd type="none" w="med" len="med"/>
                      <a:tailEnd type="none" w="med" len="med"/>
                    </a:lnB>
                    <a:lnTlToBr>
                      <a:noFill/>
                    </a:lnTlToBr>
                    <a:lnBlToTr>
                      <a:noFill/>
                    </a:lnBlToTr>
                    <a:noFill/>
                  </a:tcPr>
                </a:tc>
              </a:tr>
              <a:tr h="646113">
                <a:tc>
                  <a:txBody>
                    <a:bodyPr/>
                    <a:lstStyle>
                      <a:lvl1pPr marL="360363">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360363"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Fiche 2</a:t>
                      </a:r>
                    </a:p>
                  </a:txBody>
                  <a:tcPr anchor="ctr" horzOverflow="overflow">
                    <a:lnL>
                      <a:noFill/>
                    </a:lnL>
                    <a:lnR w="12700" cap="flat" cmpd="sng" algn="ctr">
                      <a:solidFill>
                        <a:srgbClr val="346CDC"/>
                      </a:solidFill>
                      <a:prstDash val="solid"/>
                      <a:round/>
                      <a:headEnd type="none" w="med" len="med"/>
                      <a:tailEnd type="none" w="med" len="med"/>
                    </a:lnR>
                    <a:lnT w="12700" cap="flat" cmpd="sng" algn="ctr">
                      <a:solidFill>
                        <a:srgbClr val="346CDC"/>
                      </a:solidFill>
                      <a:prstDash val="solid"/>
                      <a:round/>
                      <a:headEnd type="none" w="med" len="med"/>
                      <a:tailEnd type="none" w="med" len="med"/>
                    </a:lnT>
                    <a:lnB w="12700" cap="flat" cmpd="sng" algn="ctr">
                      <a:solidFill>
                        <a:srgbClr val="346CDC"/>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Préparer votre vlog</a:t>
                      </a:r>
                    </a:p>
                  </a:txBody>
                  <a:tcPr anchor="ctr" horzOverflow="overflow">
                    <a:lnL w="12700" cap="flat" cmpd="sng" algn="ctr">
                      <a:solidFill>
                        <a:srgbClr val="346CDC"/>
                      </a:solidFill>
                      <a:prstDash val="solid"/>
                      <a:round/>
                      <a:headEnd type="none" w="med" len="med"/>
                      <a:tailEnd type="none" w="med" len="med"/>
                    </a:lnL>
                    <a:lnR w="12700" cap="flat" cmpd="sng" algn="ctr">
                      <a:solidFill>
                        <a:srgbClr val="346CDC"/>
                      </a:solidFill>
                      <a:prstDash val="solid"/>
                      <a:round/>
                      <a:headEnd type="none" w="med" len="med"/>
                      <a:tailEnd type="none" w="med" len="med"/>
                    </a:lnR>
                    <a:lnT w="12700" cap="flat" cmpd="sng" algn="ctr">
                      <a:solidFill>
                        <a:srgbClr val="346CDC"/>
                      </a:solidFill>
                      <a:prstDash val="solid"/>
                      <a:round/>
                      <a:headEnd type="none" w="med" len="med"/>
                      <a:tailEnd type="none" w="med" len="med"/>
                    </a:lnT>
                    <a:lnB w="12700" cap="flat" cmpd="sng" algn="ctr">
                      <a:solidFill>
                        <a:srgbClr val="346CDC"/>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Consommable, une par groupe</a:t>
                      </a:r>
                    </a:p>
                  </a:txBody>
                  <a:tcPr anchor="ctr" horzOverflow="overflow">
                    <a:lnL w="12700" cap="flat" cmpd="sng" algn="ctr">
                      <a:solidFill>
                        <a:srgbClr val="346CDC"/>
                      </a:solidFill>
                      <a:prstDash val="solid"/>
                      <a:round/>
                      <a:headEnd type="none" w="med" len="med"/>
                      <a:tailEnd type="none" w="med" len="med"/>
                    </a:lnL>
                    <a:lnR>
                      <a:noFill/>
                    </a:lnR>
                    <a:lnT w="12700" cap="flat" cmpd="sng" algn="ctr">
                      <a:solidFill>
                        <a:srgbClr val="346CDC"/>
                      </a:solidFill>
                      <a:prstDash val="solid"/>
                      <a:round/>
                      <a:headEnd type="none" w="med" len="med"/>
                      <a:tailEnd type="none" w="med" len="med"/>
                    </a:lnT>
                    <a:lnB w="12700" cap="flat" cmpd="sng" algn="ctr">
                      <a:solidFill>
                        <a:srgbClr val="346CDC"/>
                      </a:solidFill>
                      <a:prstDash val="solid"/>
                      <a:round/>
                      <a:headEnd type="none" w="med" len="med"/>
                      <a:tailEnd type="none" w="med" len="med"/>
                    </a:lnB>
                    <a:lnTlToBr>
                      <a:noFill/>
                    </a:lnTlToBr>
                    <a:lnBlToTr>
                      <a:noFill/>
                    </a:lnBlToTr>
                    <a:noFill/>
                  </a:tcPr>
                </a:tc>
              </a:tr>
              <a:tr h="646113">
                <a:tc>
                  <a:txBody>
                    <a:bodyPr/>
                    <a:lstStyle>
                      <a:lvl1pPr marL="360363">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360363"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Fiche 3</a:t>
                      </a:r>
                    </a:p>
                  </a:txBody>
                  <a:tcPr anchor="ctr" horzOverflow="overflow">
                    <a:lnL>
                      <a:noFill/>
                    </a:lnL>
                    <a:lnR w="12700" cap="flat" cmpd="sng" algn="ctr">
                      <a:solidFill>
                        <a:srgbClr val="346CDC"/>
                      </a:solidFill>
                      <a:prstDash val="solid"/>
                      <a:round/>
                      <a:headEnd type="none" w="med" len="med"/>
                      <a:tailEnd type="none" w="med" len="med"/>
                    </a:lnR>
                    <a:lnT w="12700" cap="flat" cmpd="sng" algn="ctr">
                      <a:solidFill>
                        <a:srgbClr val="346CDC"/>
                      </a:solidFill>
                      <a:prstDash val="solid"/>
                      <a:round/>
                      <a:headEnd type="none" w="med" len="med"/>
                      <a:tailEnd type="none" w="med" len="med"/>
                    </a:lnT>
                    <a:lnB w="12700" cap="flat" cmpd="sng" algn="ctr">
                      <a:solidFill>
                        <a:srgbClr val="346CDC"/>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Informations pour votre vlog</a:t>
                      </a:r>
                    </a:p>
                  </a:txBody>
                  <a:tcPr anchor="ctr" horzOverflow="overflow">
                    <a:lnL w="12700" cap="flat" cmpd="sng" algn="ctr">
                      <a:solidFill>
                        <a:srgbClr val="346CDC"/>
                      </a:solidFill>
                      <a:prstDash val="solid"/>
                      <a:round/>
                      <a:headEnd type="none" w="med" len="med"/>
                      <a:tailEnd type="none" w="med" len="med"/>
                    </a:lnL>
                    <a:lnR w="12700" cap="flat" cmpd="sng" algn="ctr">
                      <a:solidFill>
                        <a:srgbClr val="346CDC"/>
                      </a:solidFill>
                      <a:prstDash val="solid"/>
                      <a:round/>
                      <a:headEnd type="none" w="med" len="med"/>
                      <a:tailEnd type="none" w="med" len="med"/>
                    </a:lnR>
                    <a:lnT w="12700" cap="flat" cmpd="sng" algn="ctr">
                      <a:solidFill>
                        <a:srgbClr val="346CDC"/>
                      </a:solidFill>
                      <a:prstDash val="solid"/>
                      <a:round/>
                      <a:headEnd type="none" w="med" len="med"/>
                      <a:tailEnd type="none" w="med" len="med"/>
                    </a:lnT>
                    <a:lnB w="12700" cap="flat" cmpd="sng" algn="ctr">
                      <a:solidFill>
                        <a:srgbClr val="346CDC"/>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Réutilisable, une par groupe</a:t>
                      </a:r>
                    </a:p>
                  </a:txBody>
                  <a:tcPr anchor="ctr" horzOverflow="overflow">
                    <a:lnL w="12700" cap="flat" cmpd="sng" algn="ctr">
                      <a:solidFill>
                        <a:srgbClr val="346CDC"/>
                      </a:solidFill>
                      <a:prstDash val="solid"/>
                      <a:round/>
                      <a:headEnd type="none" w="med" len="med"/>
                      <a:tailEnd type="none" w="med" len="med"/>
                    </a:lnL>
                    <a:lnR>
                      <a:noFill/>
                    </a:lnR>
                    <a:lnT w="12700" cap="flat" cmpd="sng" algn="ctr">
                      <a:solidFill>
                        <a:srgbClr val="346CDC"/>
                      </a:solidFill>
                      <a:prstDash val="solid"/>
                      <a:round/>
                      <a:headEnd type="none" w="med" len="med"/>
                      <a:tailEnd type="none" w="med" len="med"/>
                    </a:lnT>
                    <a:lnB w="12700" cap="flat" cmpd="sng" algn="ctr">
                      <a:solidFill>
                        <a:srgbClr val="346CDC"/>
                      </a:solidFill>
                      <a:prstDash val="solid"/>
                      <a:round/>
                      <a:headEnd type="none" w="med" len="med"/>
                      <a:tailEnd type="none" w="med" len="med"/>
                    </a:lnB>
                    <a:lnTlToBr>
                      <a:noFill/>
                    </a:lnTlToBr>
                    <a:lnBlToTr>
                      <a:noFill/>
                    </a:lnBlToTr>
                    <a:noFill/>
                  </a:tcPr>
                </a:tc>
              </a:tr>
              <a:tr h="646113">
                <a:tc>
                  <a:txBody>
                    <a:bodyPr/>
                    <a:lstStyle>
                      <a:lvl1pPr marL="360363">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360363"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Fiche 4a</a:t>
                      </a:r>
                    </a:p>
                  </a:txBody>
                  <a:tcPr anchor="ctr" horzOverflow="overflow">
                    <a:lnL>
                      <a:noFill/>
                    </a:lnL>
                    <a:lnR w="12700" cap="flat" cmpd="sng" algn="ctr">
                      <a:solidFill>
                        <a:srgbClr val="346CDC"/>
                      </a:solidFill>
                      <a:prstDash val="solid"/>
                      <a:round/>
                      <a:headEnd type="none" w="med" len="med"/>
                      <a:tailEnd type="none" w="med" len="med"/>
                    </a:lnR>
                    <a:lnT w="12700" cap="flat" cmpd="sng" algn="ctr">
                      <a:solidFill>
                        <a:srgbClr val="346CDC"/>
                      </a:solidFill>
                      <a:prstDash val="solid"/>
                      <a:round/>
                      <a:headEnd type="none" w="med" len="med"/>
                      <a:tailEnd type="none" w="med" len="med"/>
                    </a:lnT>
                    <a:lnB w="12700" cap="flat" cmpd="sng" algn="ctr">
                      <a:solidFill>
                        <a:srgbClr val="346CDC"/>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Arrière-plans pour les vlogs</a:t>
                      </a:r>
                    </a:p>
                  </a:txBody>
                  <a:tcPr anchor="ctr" horzOverflow="overflow">
                    <a:lnL w="12700" cap="flat" cmpd="sng" algn="ctr">
                      <a:solidFill>
                        <a:srgbClr val="346CDC"/>
                      </a:solidFill>
                      <a:prstDash val="solid"/>
                      <a:round/>
                      <a:headEnd type="none" w="med" len="med"/>
                      <a:tailEnd type="none" w="med" len="med"/>
                    </a:lnL>
                    <a:lnR w="12700" cap="flat" cmpd="sng" algn="ctr">
                      <a:solidFill>
                        <a:srgbClr val="346CDC"/>
                      </a:solidFill>
                      <a:prstDash val="solid"/>
                      <a:round/>
                      <a:headEnd type="none" w="med" len="med"/>
                      <a:tailEnd type="none" w="med" len="med"/>
                    </a:lnR>
                    <a:lnT w="12700" cap="flat" cmpd="sng" algn="ctr">
                      <a:solidFill>
                        <a:srgbClr val="346CDC"/>
                      </a:solidFill>
                      <a:prstDash val="solid"/>
                      <a:round/>
                      <a:headEnd type="none" w="med" len="med"/>
                      <a:tailEnd type="none" w="med" len="med"/>
                    </a:lnT>
                    <a:lnB w="12700" cap="flat" cmpd="sng" algn="ctr">
                      <a:solidFill>
                        <a:srgbClr val="346CDC"/>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Réutilisable, une par groupe</a:t>
                      </a:r>
                    </a:p>
                  </a:txBody>
                  <a:tcPr anchor="ctr" horzOverflow="overflow">
                    <a:lnL w="12700" cap="flat" cmpd="sng" algn="ctr">
                      <a:solidFill>
                        <a:srgbClr val="346CDC"/>
                      </a:solidFill>
                      <a:prstDash val="solid"/>
                      <a:round/>
                      <a:headEnd type="none" w="med" len="med"/>
                      <a:tailEnd type="none" w="med" len="med"/>
                    </a:lnL>
                    <a:lnR>
                      <a:noFill/>
                    </a:lnR>
                    <a:lnT w="12700" cap="flat" cmpd="sng" algn="ctr">
                      <a:solidFill>
                        <a:srgbClr val="346CDC"/>
                      </a:solidFill>
                      <a:prstDash val="solid"/>
                      <a:round/>
                      <a:headEnd type="none" w="med" len="med"/>
                      <a:tailEnd type="none" w="med" len="med"/>
                    </a:lnT>
                    <a:lnB w="12700" cap="flat" cmpd="sng" algn="ctr">
                      <a:solidFill>
                        <a:srgbClr val="346CDC"/>
                      </a:solidFill>
                      <a:prstDash val="solid"/>
                      <a:round/>
                      <a:headEnd type="none" w="med" len="med"/>
                      <a:tailEnd type="none" w="med" len="med"/>
                    </a:lnB>
                    <a:lnTlToBr>
                      <a:noFill/>
                    </a:lnTlToBr>
                    <a:lnBlToTr>
                      <a:noFill/>
                    </a:lnBlToTr>
                    <a:noFill/>
                  </a:tcPr>
                </a:tc>
              </a:tr>
              <a:tr h="646113">
                <a:tc>
                  <a:txBody>
                    <a:bodyPr/>
                    <a:lstStyle>
                      <a:lvl1pPr marL="360363">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360363"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Fiche 4b</a:t>
                      </a:r>
                    </a:p>
                  </a:txBody>
                  <a:tcPr anchor="ctr" horzOverflow="overflow">
                    <a:lnL>
                      <a:noFill/>
                    </a:lnL>
                    <a:lnR w="12700" cap="flat" cmpd="sng" algn="ctr">
                      <a:solidFill>
                        <a:srgbClr val="346CDC"/>
                      </a:solidFill>
                      <a:prstDash val="solid"/>
                      <a:round/>
                      <a:headEnd type="none" w="med" len="med"/>
                      <a:tailEnd type="none" w="med" len="med"/>
                    </a:lnR>
                    <a:lnT w="12700" cap="flat" cmpd="sng" algn="ctr">
                      <a:solidFill>
                        <a:srgbClr val="346CDC"/>
                      </a:solidFill>
                      <a:prstDash val="solid"/>
                      <a:round/>
                      <a:headEnd type="none" w="med" len="med"/>
                      <a:tailEnd type="none" w="med" len="med"/>
                    </a:lnT>
                    <a:lnB w="12700" cap="flat" cmpd="sng" algn="ctr">
                      <a:solidFill>
                        <a:srgbClr val="346CDC"/>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Personnages des vlogs</a:t>
                      </a:r>
                    </a:p>
                  </a:txBody>
                  <a:tcPr anchor="ctr" horzOverflow="overflow">
                    <a:lnL w="12700" cap="flat" cmpd="sng" algn="ctr">
                      <a:solidFill>
                        <a:srgbClr val="346CDC"/>
                      </a:solidFill>
                      <a:prstDash val="solid"/>
                      <a:round/>
                      <a:headEnd type="none" w="med" len="med"/>
                      <a:tailEnd type="none" w="med" len="med"/>
                    </a:lnL>
                    <a:lnR w="12700" cap="flat" cmpd="sng" algn="ctr">
                      <a:solidFill>
                        <a:srgbClr val="346CDC"/>
                      </a:solidFill>
                      <a:prstDash val="solid"/>
                      <a:round/>
                      <a:headEnd type="none" w="med" len="med"/>
                      <a:tailEnd type="none" w="med" len="med"/>
                    </a:lnR>
                    <a:lnT w="12700" cap="flat" cmpd="sng" algn="ctr">
                      <a:solidFill>
                        <a:srgbClr val="346CDC"/>
                      </a:solidFill>
                      <a:prstDash val="solid"/>
                      <a:round/>
                      <a:headEnd type="none" w="med" len="med"/>
                      <a:tailEnd type="none" w="med" len="med"/>
                    </a:lnT>
                    <a:lnB w="12700" cap="flat" cmpd="sng" algn="ctr">
                      <a:solidFill>
                        <a:srgbClr val="346CDC"/>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Consommable, une par groupe. Les apprenants découpent les personnages et les collent sur les cartes et les bâtons de sucettes afin qu’ils “jouent” dans les vlogs.</a:t>
                      </a:r>
                    </a:p>
                  </a:txBody>
                  <a:tcPr anchor="ctr" horzOverflow="overflow">
                    <a:lnL w="12700" cap="flat" cmpd="sng" algn="ctr">
                      <a:solidFill>
                        <a:srgbClr val="346CDC"/>
                      </a:solidFill>
                      <a:prstDash val="solid"/>
                      <a:round/>
                      <a:headEnd type="none" w="med" len="med"/>
                      <a:tailEnd type="none" w="med" len="med"/>
                    </a:lnL>
                    <a:lnR>
                      <a:noFill/>
                    </a:lnR>
                    <a:lnT w="12700" cap="flat" cmpd="sng" algn="ctr">
                      <a:solidFill>
                        <a:srgbClr val="346CDC"/>
                      </a:solidFill>
                      <a:prstDash val="solid"/>
                      <a:round/>
                      <a:headEnd type="none" w="med" len="med"/>
                      <a:tailEnd type="none" w="med" len="med"/>
                    </a:lnT>
                    <a:lnB w="12700" cap="flat" cmpd="sng" algn="ctr">
                      <a:solidFill>
                        <a:srgbClr val="346CDC"/>
                      </a:solidFill>
                      <a:prstDash val="solid"/>
                      <a:round/>
                      <a:headEnd type="none" w="med" len="med"/>
                      <a:tailEnd type="none" w="med" len="med"/>
                    </a:lnB>
                    <a:lnTlToBr>
                      <a:noFill/>
                    </a:lnTlToBr>
                    <a:lnBlToTr>
                      <a:noFill/>
                    </a:lnBlToTr>
                    <a:noFill/>
                  </a:tcPr>
                </a:tc>
              </a:tr>
            </a:tbl>
          </a:graphicData>
        </a:graphic>
      </p:graphicFrame>
      <p:sp>
        <p:nvSpPr>
          <p:cNvPr id="7" name="Action Button: Custom 6">
            <a:hlinkClick r:id="rId4" action="ppaction://hlinksldjump" highlightClick="1"/>
          </p:cNvPr>
          <p:cNvSpPr/>
          <p:nvPr/>
        </p:nvSpPr>
        <p:spPr>
          <a:xfrm>
            <a:off x="6875463" y="0"/>
            <a:ext cx="2268537" cy="1169988"/>
          </a:xfrm>
          <a:prstGeom prst="actionButtonBlank">
            <a:avLst/>
          </a:prstGeom>
          <a:solidFill>
            <a:schemeClr val="bg1">
              <a:lumMod val="85000"/>
              <a:alpha val="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9"/>
          <p:cNvGrpSpPr>
            <a:grpSpLocks/>
          </p:cNvGrpSpPr>
          <p:nvPr/>
        </p:nvGrpSpPr>
        <p:grpSpPr bwMode="auto">
          <a:xfrm>
            <a:off x="7543800" y="0"/>
            <a:ext cx="1565275" cy="641350"/>
            <a:chOff x="7543800" y="0"/>
            <a:chExt cx="1565498" cy="641606"/>
          </a:xfrm>
        </p:grpSpPr>
        <p:sp>
          <p:nvSpPr>
            <p:cNvPr id="21524" name="TextBox 68"/>
            <p:cNvSpPr txBox="1">
              <a:spLocks noChangeArrowheads="1"/>
            </p:cNvSpPr>
            <p:nvPr/>
          </p:nvSpPr>
          <p:spPr bwMode="auto">
            <a:xfrm>
              <a:off x="7543800" y="0"/>
              <a:ext cx="10614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1</a:t>
              </a:r>
            </a:p>
          </p:txBody>
        </p:sp>
        <p:pic>
          <p:nvPicPr>
            <p:cNvPr id="21525" name="Picture 69" descr="Student sheet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 name="TextBox 70"/>
          <p:cNvSpPr txBox="1"/>
          <p:nvPr/>
        </p:nvSpPr>
        <p:spPr>
          <a:xfrm>
            <a:off x="1997075" y="76200"/>
            <a:ext cx="5775325" cy="477838"/>
          </a:xfrm>
          <a:prstGeom prst="rect">
            <a:avLst/>
          </a:prstGeom>
          <a:noFill/>
        </p:spPr>
        <p:txBody>
          <a:bodyPr>
            <a:spAutoFit/>
          </a:bodyPr>
          <a:lstStyle/>
          <a:p>
            <a:pPr fontAlgn="auto">
              <a:spcBef>
                <a:spcPts val="0"/>
              </a:spcBef>
              <a:spcAft>
                <a:spcPts val="0"/>
              </a:spcAft>
              <a:defRPr/>
            </a:pPr>
            <a:r>
              <a:rPr lang="en-GB" sz="2500" dirty="0" err="1">
                <a:solidFill>
                  <a:schemeClr val="accent3">
                    <a:lumMod val="75000"/>
                  </a:schemeClr>
                </a:solidFill>
                <a:latin typeface="Century Gothic" pitchFamily="34" charset="0"/>
                <a:ea typeface="+mj-ea"/>
                <a:cs typeface="+mj-cs"/>
              </a:rPr>
              <a:t>Identifier les réactifs et </a:t>
            </a:r>
            <a:r>
              <a:rPr lang="en-GB" sz="2500" dirty="0">
                <a:solidFill>
                  <a:schemeClr val="accent3">
                    <a:lumMod val="75000"/>
                  </a:schemeClr>
                </a:solidFill>
                <a:latin typeface="Century Gothic" pitchFamily="34" charset="0"/>
                <a:ea typeface="+mj-ea"/>
                <a:cs typeface="+mj-cs"/>
              </a:rPr>
              <a:t>les </a:t>
            </a:r>
            <a:r>
              <a:rPr lang="en-GB" sz="2500" dirty="0" err="1">
                <a:solidFill>
                  <a:schemeClr val="accent3">
                    <a:lumMod val="75000"/>
                  </a:schemeClr>
                </a:solidFill>
                <a:latin typeface="Century Gothic" pitchFamily="34" charset="0"/>
                <a:ea typeface="+mj-ea"/>
                <a:cs typeface="+mj-cs"/>
              </a:rPr>
              <a:t>produits</a:t>
            </a:r>
            <a:endParaRPr lang="en-GB" sz="2500" dirty="0">
              <a:solidFill>
                <a:schemeClr val="accent3">
                  <a:lumMod val="75000"/>
                </a:schemeClr>
              </a:solidFill>
              <a:latin typeface="Century Gothic" pitchFamily="34" charset="0"/>
              <a:ea typeface="+mj-ea"/>
              <a:cs typeface="+mj-cs"/>
            </a:endParaRPr>
          </a:p>
        </p:txBody>
      </p:sp>
      <p:sp>
        <p:nvSpPr>
          <p:cNvPr id="30" name="TextBox 29"/>
          <p:cNvSpPr txBox="1"/>
          <p:nvPr/>
        </p:nvSpPr>
        <p:spPr>
          <a:xfrm>
            <a:off x="179388" y="4067175"/>
            <a:ext cx="8640762" cy="1724025"/>
          </a:xfrm>
          <a:prstGeom prst="rect">
            <a:avLst/>
          </a:prstGeom>
          <a:noFill/>
        </p:spPr>
        <p:txBody>
          <a:bodyPr>
            <a:spAutoFit/>
          </a:bodyPr>
          <a:lstStyle/>
          <a:p>
            <a:pPr fontAlgn="auto">
              <a:spcBef>
                <a:spcPts val="600"/>
              </a:spcBef>
              <a:spcAft>
                <a:spcPts val="0"/>
              </a:spcAft>
              <a:defRPr/>
            </a:pPr>
            <a:r>
              <a:rPr lang="en-GB" dirty="0" err="1">
                <a:latin typeface="Century Gothic" pitchFamily="34" charset="0"/>
                <a:ea typeface="+mj-ea"/>
                <a:cs typeface="+mj-cs"/>
              </a:rPr>
              <a:t>Dans</a:t>
            </a:r>
            <a:r>
              <a:rPr lang="en-GB" dirty="0">
                <a:latin typeface="Century Gothic" pitchFamily="34" charset="0"/>
                <a:ea typeface="+mj-ea"/>
                <a:cs typeface="+mj-cs"/>
              </a:rPr>
              <a:t> un </a:t>
            </a:r>
            <a:r>
              <a:rPr lang="en-GB" dirty="0" err="1">
                <a:latin typeface="Century Gothic" pitchFamily="34" charset="0"/>
                <a:ea typeface="+mj-ea"/>
                <a:cs typeface="+mj-cs"/>
              </a:rPr>
              <a:t>moteur</a:t>
            </a:r>
            <a:r>
              <a:rPr lang="en-GB" dirty="0">
                <a:latin typeface="Century Gothic" pitchFamily="34" charset="0"/>
                <a:ea typeface="+mj-ea"/>
                <a:cs typeface="+mj-cs"/>
              </a:rPr>
              <a:t> diesel, </a:t>
            </a:r>
            <a:r>
              <a:rPr lang="en-GB" dirty="0" err="1">
                <a:latin typeface="Century Gothic" pitchFamily="34" charset="0"/>
                <a:ea typeface="+mj-ea"/>
                <a:cs typeface="+mj-cs"/>
              </a:rPr>
              <a:t>l’azote</a:t>
            </a:r>
            <a:r>
              <a:rPr lang="en-GB" dirty="0">
                <a:latin typeface="Century Gothic" pitchFamily="34" charset="0"/>
                <a:ea typeface="+mj-ea"/>
                <a:cs typeface="+mj-cs"/>
              </a:rPr>
              <a:t> et </a:t>
            </a:r>
            <a:r>
              <a:rPr lang="en-GB" dirty="0" err="1">
                <a:latin typeface="Century Gothic" pitchFamily="34" charset="0"/>
                <a:ea typeface="+mj-ea"/>
                <a:cs typeface="+mj-cs"/>
              </a:rPr>
              <a:t>l’oxygène</a:t>
            </a:r>
            <a:r>
              <a:rPr lang="en-GB" dirty="0">
                <a:latin typeface="Century Gothic" pitchFamily="34" charset="0"/>
                <a:ea typeface="+mj-ea"/>
                <a:cs typeface="+mj-cs"/>
              </a:rPr>
              <a:t> </a:t>
            </a:r>
            <a:r>
              <a:rPr lang="en-GB" dirty="0" err="1">
                <a:latin typeface="Century Gothic" pitchFamily="34" charset="0"/>
                <a:ea typeface="+mj-ea"/>
                <a:cs typeface="+mj-cs"/>
              </a:rPr>
              <a:t>présents</a:t>
            </a:r>
            <a:r>
              <a:rPr lang="en-GB" dirty="0">
                <a:latin typeface="Century Gothic" pitchFamily="34" charset="0"/>
                <a:ea typeface="+mj-ea"/>
                <a:cs typeface="+mj-cs"/>
              </a:rPr>
              <a:t> </a:t>
            </a:r>
            <a:r>
              <a:rPr lang="en-GB" dirty="0" err="1">
                <a:latin typeface="Century Gothic" pitchFamily="34" charset="0"/>
                <a:ea typeface="+mj-ea"/>
                <a:cs typeface="+mj-cs"/>
              </a:rPr>
              <a:t>dans</a:t>
            </a:r>
            <a:r>
              <a:rPr lang="en-GB" dirty="0">
                <a:latin typeface="Century Gothic" pitchFamily="34" charset="0"/>
                <a:ea typeface="+mj-ea"/>
                <a:cs typeface="+mj-cs"/>
              </a:rPr>
              <a:t> </a:t>
            </a:r>
            <a:r>
              <a:rPr lang="en-GB" dirty="0" err="1">
                <a:latin typeface="Century Gothic" pitchFamily="34" charset="0"/>
                <a:ea typeface="+mj-ea"/>
                <a:cs typeface="+mj-cs"/>
              </a:rPr>
              <a:t>l’air</a:t>
            </a:r>
            <a:r>
              <a:rPr lang="en-GB" dirty="0">
                <a:latin typeface="Century Gothic" pitchFamily="34" charset="0"/>
                <a:ea typeface="+mj-ea"/>
                <a:cs typeface="+mj-cs"/>
              </a:rPr>
              <a:t> </a:t>
            </a:r>
            <a:r>
              <a:rPr lang="en-GB" dirty="0" err="1">
                <a:latin typeface="Century Gothic" pitchFamily="34" charset="0"/>
                <a:ea typeface="+mj-ea"/>
                <a:cs typeface="+mj-cs"/>
              </a:rPr>
              <a:t>réagissent</a:t>
            </a:r>
            <a:r>
              <a:rPr lang="en-GB" dirty="0">
                <a:latin typeface="Century Gothic" pitchFamily="34" charset="0"/>
                <a:ea typeface="+mj-ea"/>
                <a:cs typeface="+mj-cs"/>
              </a:rPr>
              <a:t> ensemble. </a:t>
            </a:r>
          </a:p>
          <a:p>
            <a:pPr fontAlgn="auto">
              <a:spcBef>
                <a:spcPts val="600"/>
              </a:spcBef>
              <a:spcAft>
                <a:spcPts val="0"/>
              </a:spcAft>
              <a:defRPr/>
            </a:pPr>
            <a:r>
              <a:rPr lang="en-GB" sz="1500" dirty="0" err="1">
                <a:latin typeface="Century Gothic" pitchFamily="34" charset="0"/>
                <a:ea typeface="+mj-ea"/>
                <a:cs typeface="+mj-cs"/>
              </a:rPr>
              <a:t>Deux</a:t>
            </a:r>
            <a:r>
              <a:rPr lang="en-GB" sz="1500" dirty="0">
                <a:latin typeface="Century Gothic" pitchFamily="34" charset="0"/>
                <a:ea typeface="+mj-ea"/>
                <a:cs typeface="+mj-cs"/>
              </a:rPr>
              <a:t> </a:t>
            </a:r>
            <a:r>
              <a:rPr lang="en-GB" sz="1500" dirty="0" err="1">
                <a:latin typeface="Century Gothic" pitchFamily="34" charset="0"/>
                <a:ea typeface="+mj-ea"/>
                <a:cs typeface="+mj-cs"/>
              </a:rPr>
              <a:t>réactions</a:t>
            </a:r>
            <a:r>
              <a:rPr lang="en-GB" sz="1500" dirty="0">
                <a:latin typeface="Century Gothic" pitchFamily="34" charset="0"/>
                <a:ea typeface="+mj-ea"/>
                <a:cs typeface="+mj-cs"/>
              </a:rPr>
              <a:t> </a:t>
            </a:r>
            <a:r>
              <a:rPr lang="en-GB" sz="1500" dirty="0" err="1">
                <a:latin typeface="Century Gothic" pitchFamily="34" charset="0"/>
                <a:ea typeface="+mj-ea"/>
                <a:cs typeface="+mj-cs"/>
              </a:rPr>
              <a:t>ont lieu</a:t>
            </a:r>
            <a:r>
              <a:rPr lang="en-GB" sz="1500" dirty="0">
                <a:latin typeface="Century Gothic" pitchFamily="34" charset="0"/>
                <a:ea typeface="+mj-ea"/>
                <a:cs typeface="+mj-cs"/>
              </a:rPr>
              <a:t>. Le </a:t>
            </a:r>
            <a:r>
              <a:rPr lang="en-GB" sz="1500" dirty="0" err="1">
                <a:latin typeface="Century Gothic" pitchFamily="34" charset="0"/>
                <a:ea typeface="+mj-ea"/>
                <a:cs typeface="+mj-cs"/>
              </a:rPr>
              <a:t>produit</a:t>
            </a:r>
            <a:r>
              <a:rPr lang="en-GB" sz="1500" dirty="0">
                <a:latin typeface="Century Gothic" pitchFamily="34" charset="0"/>
                <a:ea typeface="+mj-ea"/>
                <a:cs typeface="+mj-cs"/>
              </a:rPr>
              <a:t> </a:t>
            </a:r>
            <a:r>
              <a:rPr lang="en-GB" sz="1500" dirty="0" err="1">
                <a:latin typeface="Century Gothic" pitchFamily="34" charset="0"/>
                <a:ea typeface="+mj-ea"/>
                <a:cs typeface="+mj-cs"/>
              </a:rPr>
              <a:t>d’une</a:t>
            </a:r>
            <a:r>
              <a:rPr lang="en-GB" sz="1500" dirty="0">
                <a:latin typeface="Century Gothic" pitchFamily="34" charset="0"/>
                <a:ea typeface="+mj-ea"/>
                <a:cs typeface="+mj-cs"/>
              </a:rPr>
              <a:t> des </a:t>
            </a:r>
            <a:r>
              <a:rPr lang="en-GB" sz="1500" dirty="0" err="1">
                <a:latin typeface="Century Gothic" pitchFamily="34" charset="0"/>
                <a:ea typeface="+mj-ea"/>
                <a:cs typeface="+mj-cs"/>
              </a:rPr>
              <a:t>réactions</a:t>
            </a:r>
            <a:r>
              <a:rPr lang="en-GB" sz="1500" dirty="0">
                <a:latin typeface="Century Gothic" pitchFamily="34" charset="0"/>
                <a:ea typeface="+mj-ea"/>
                <a:cs typeface="+mj-cs"/>
              </a:rPr>
              <a:t> </a:t>
            </a:r>
            <a:r>
              <a:rPr lang="en-GB" sz="1500" dirty="0" err="1">
                <a:latin typeface="Century Gothic" pitchFamily="34" charset="0"/>
                <a:ea typeface="+mj-ea"/>
                <a:cs typeface="+mj-cs"/>
              </a:rPr>
              <a:t>est</a:t>
            </a:r>
            <a:r>
              <a:rPr lang="en-GB" sz="1500" dirty="0">
                <a:latin typeface="Century Gothic" pitchFamily="34" charset="0"/>
                <a:ea typeface="+mj-ea"/>
                <a:cs typeface="+mj-cs"/>
              </a:rPr>
              <a:t> le </a:t>
            </a:r>
            <a:r>
              <a:rPr lang="en-GB" sz="1500" dirty="0" err="1">
                <a:latin typeface="Century Gothic" pitchFamily="34" charset="0"/>
                <a:ea typeface="+mj-ea"/>
                <a:cs typeface="+mj-cs"/>
              </a:rPr>
              <a:t>monoxyde</a:t>
            </a:r>
            <a:r>
              <a:rPr lang="en-GB" sz="1500" dirty="0">
                <a:latin typeface="Century Gothic" pitchFamily="34" charset="0"/>
                <a:ea typeface="+mj-ea"/>
                <a:cs typeface="+mj-cs"/>
              </a:rPr>
              <a:t> </a:t>
            </a:r>
            <a:r>
              <a:rPr lang="en-GB" sz="1500" dirty="0" err="1">
                <a:latin typeface="Century Gothic" pitchFamily="34" charset="0"/>
                <a:ea typeface="+mj-ea"/>
                <a:cs typeface="+mj-cs"/>
              </a:rPr>
              <a:t>d’azote</a:t>
            </a:r>
            <a:r>
              <a:rPr lang="en-GB" sz="1500" dirty="0">
                <a:latin typeface="Century Gothic" pitchFamily="34" charset="0"/>
                <a:ea typeface="+mj-ea"/>
                <a:cs typeface="+mj-cs"/>
              </a:rPr>
              <a:t>. Le </a:t>
            </a:r>
            <a:r>
              <a:rPr lang="en-GB" sz="1500" dirty="0" err="1">
                <a:latin typeface="Century Gothic" pitchFamily="34" charset="0"/>
                <a:ea typeface="+mj-ea"/>
                <a:cs typeface="+mj-cs"/>
              </a:rPr>
              <a:t>produit</a:t>
            </a:r>
            <a:r>
              <a:rPr lang="en-GB" sz="1500" dirty="0">
                <a:latin typeface="Century Gothic" pitchFamily="34" charset="0"/>
                <a:ea typeface="+mj-ea"/>
                <a:cs typeface="+mj-cs"/>
              </a:rPr>
              <a:t> de la </a:t>
            </a:r>
            <a:r>
              <a:rPr lang="en-GB" sz="1500" dirty="0" err="1">
                <a:latin typeface="Century Gothic" pitchFamily="34" charset="0"/>
                <a:ea typeface="+mj-ea"/>
                <a:cs typeface="+mj-cs"/>
              </a:rPr>
              <a:t>seconde</a:t>
            </a:r>
            <a:r>
              <a:rPr lang="en-GB" sz="1500" dirty="0">
                <a:latin typeface="Century Gothic" pitchFamily="34" charset="0"/>
                <a:ea typeface="+mj-ea"/>
                <a:cs typeface="+mj-cs"/>
              </a:rPr>
              <a:t> </a:t>
            </a:r>
            <a:r>
              <a:rPr lang="en-GB" sz="1500" dirty="0" err="1">
                <a:latin typeface="Century Gothic" pitchFamily="34" charset="0"/>
                <a:ea typeface="+mj-ea"/>
                <a:cs typeface="+mj-cs"/>
              </a:rPr>
              <a:t>est</a:t>
            </a:r>
            <a:r>
              <a:rPr lang="en-GB" sz="1500" dirty="0">
                <a:latin typeface="Century Gothic" pitchFamily="34" charset="0"/>
                <a:ea typeface="+mj-ea"/>
                <a:cs typeface="+mj-cs"/>
              </a:rPr>
              <a:t> le </a:t>
            </a:r>
            <a:r>
              <a:rPr lang="en-GB" sz="1500" dirty="0" err="1">
                <a:latin typeface="Century Gothic" pitchFamily="34" charset="0"/>
                <a:ea typeface="+mj-ea"/>
                <a:cs typeface="+mj-cs"/>
              </a:rPr>
              <a:t>dioxyde</a:t>
            </a:r>
            <a:r>
              <a:rPr lang="en-GB" sz="1500" dirty="0">
                <a:latin typeface="Century Gothic" pitchFamily="34" charset="0"/>
                <a:ea typeface="+mj-ea"/>
                <a:cs typeface="+mj-cs"/>
              </a:rPr>
              <a:t> </a:t>
            </a:r>
            <a:r>
              <a:rPr lang="en-GB" sz="1500" dirty="0" err="1">
                <a:latin typeface="Century Gothic" pitchFamily="34" charset="0"/>
                <a:ea typeface="+mj-ea"/>
                <a:cs typeface="+mj-cs"/>
              </a:rPr>
              <a:t>d’azote</a:t>
            </a:r>
            <a:r>
              <a:rPr lang="en-GB" sz="1500" dirty="0">
                <a:latin typeface="Century Gothic" pitchFamily="34" charset="0"/>
                <a:ea typeface="+mj-ea"/>
                <a:cs typeface="+mj-cs"/>
              </a:rPr>
              <a:t>. Le </a:t>
            </a:r>
            <a:r>
              <a:rPr lang="en-GB" sz="1500" dirty="0" err="1">
                <a:latin typeface="Century Gothic" pitchFamily="34" charset="0"/>
                <a:ea typeface="+mj-ea"/>
                <a:cs typeface="+mj-cs"/>
              </a:rPr>
              <a:t>monoxyde</a:t>
            </a:r>
            <a:r>
              <a:rPr lang="en-GB" sz="1500" dirty="0">
                <a:latin typeface="Century Gothic" pitchFamily="34" charset="0"/>
                <a:ea typeface="+mj-ea"/>
                <a:cs typeface="+mj-cs"/>
              </a:rPr>
              <a:t> </a:t>
            </a:r>
            <a:r>
              <a:rPr lang="en-GB" sz="1500" dirty="0" err="1">
                <a:latin typeface="Century Gothic" pitchFamily="34" charset="0"/>
                <a:ea typeface="+mj-ea"/>
                <a:cs typeface="+mj-cs"/>
              </a:rPr>
              <a:t>d’azote</a:t>
            </a:r>
            <a:r>
              <a:rPr lang="en-GB" sz="1500" dirty="0">
                <a:latin typeface="Century Gothic" pitchFamily="34" charset="0"/>
                <a:ea typeface="+mj-ea"/>
                <a:cs typeface="+mj-cs"/>
              </a:rPr>
              <a:t> et le </a:t>
            </a:r>
            <a:r>
              <a:rPr lang="en-GB" sz="1500" dirty="0" err="1">
                <a:latin typeface="Century Gothic" pitchFamily="34" charset="0"/>
                <a:ea typeface="+mj-ea"/>
                <a:cs typeface="+mj-cs"/>
              </a:rPr>
              <a:t>dioxyde</a:t>
            </a:r>
            <a:r>
              <a:rPr lang="en-GB" sz="1500" dirty="0">
                <a:latin typeface="Century Gothic" pitchFamily="34" charset="0"/>
                <a:ea typeface="+mj-ea"/>
                <a:cs typeface="+mj-cs"/>
              </a:rPr>
              <a:t> </a:t>
            </a:r>
            <a:r>
              <a:rPr lang="en-GB" sz="1500" dirty="0" err="1">
                <a:latin typeface="Century Gothic" pitchFamily="34" charset="0"/>
                <a:ea typeface="+mj-ea"/>
                <a:cs typeface="+mj-cs"/>
              </a:rPr>
              <a:t>d’azote</a:t>
            </a:r>
            <a:r>
              <a:rPr lang="en-GB" sz="1500" dirty="0">
                <a:latin typeface="Century Gothic" pitchFamily="34" charset="0"/>
                <a:ea typeface="+mj-ea"/>
                <a:cs typeface="+mj-cs"/>
              </a:rPr>
              <a:t> </a:t>
            </a:r>
            <a:r>
              <a:rPr lang="en-GB" sz="1500" dirty="0" err="1">
                <a:latin typeface="Century Gothic" pitchFamily="34" charset="0"/>
                <a:ea typeface="+mj-ea"/>
                <a:cs typeface="+mj-cs"/>
              </a:rPr>
              <a:t>sont</a:t>
            </a:r>
            <a:r>
              <a:rPr lang="en-GB" sz="1500" dirty="0">
                <a:latin typeface="Century Gothic" pitchFamily="34" charset="0"/>
                <a:ea typeface="+mj-ea"/>
                <a:cs typeface="+mj-cs"/>
              </a:rPr>
              <a:t> la cause de maladies et de </a:t>
            </a:r>
            <a:r>
              <a:rPr lang="en-GB" sz="1500" dirty="0" err="1">
                <a:latin typeface="Century Gothic" pitchFamily="34" charset="0"/>
                <a:ea typeface="+mj-ea"/>
                <a:cs typeface="+mj-cs"/>
              </a:rPr>
              <a:t>décès</a:t>
            </a:r>
            <a:r>
              <a:rPr lang="en-GB" sz="1500" dirty="0">
                <a:latin typeface="Century Gothic" pitchFamily="34" charset="0"/>
                <a:ea typeface="+mj-ea"/>
                <a:cs typeface="+mj-cs"/>
              </a:rPr>
              <a:t>.</a:t>
            </a:r>
          </a:p>
          <a:p>
            <a:pPr fontAlgn="auto">
              <a:spcBef>
                <a:spcPts val="600"/>
              </a:spcBef>
              <a:spcAft>
                <a:spcPts val="0"/>
              </a:spcAft>
              <a:buClr>
                <a:srgbClr val="346CDC"/>
              </a:buClr>
              <a:buSzPct val="140000"/>
              <a:buFont typeface="Century Gothic" pitchFamily="34" charset="0"/>
              <a:buChar char="■"/>
              <a:defRPr/>
            </a:pPr>
            <a:r>
              <a:rPr lang="en-GB" sz="1500" dirty="0" err="1">
                <a:latin typeface="Century Gothic" pitchFamily="34" charset="0"/>
                <a:ea typeface="+mj-ea"/>
                <a:cs typeface="+mj-cs"/>
              </a:rPr>
              <a:t>Ecrire</a:t>
            </a:r>
            <a:r>
              <a:rPr lang="en-GB" sz="1500" dirty="0">
                <a:latin typeface="Century Gothic" pitchFamily="34" charset="0"/>
                <a:ea typeface="+mj-ea"/>
                <a:cs typeface="+mj-cs"/>
              </a:rPr>
              <a:t> la réaction chimique pour les </a:t>
            </a:r>
            <a:r>
              <a:rPr lang="en-GB" sz="1500" dirty="0" err="1">
                <a:latin typeface="Century Gothic" pitchFamily="34" charset="0"/>
                <a:ea typeface="+mj-ea"/>
                <a:cs typeface="+mj-cs"/>
              </a:rPr>
              <a:t>deux</a:t>
            </a:r>
            <a:r>
              <a:rPr lang="en-GB" sz="1500" dirty="0">
                <a:latin typeface="Century Gothic" pitchFamily="34" charset="0"/>
                <a:ea typeface="+mj-ea"/>
                <a:cs typeface="+mj-cs"/>
              </a:rPr>
              <a:t> </a:t>
            </a:r>
            <a:r>
              <a:rPr lang="en-GB" sz="1500" dirty="0" err="1">
                <a:latin typeface="Century Gothic" pitchFamily="34" charset="0"/>
                <a:ea typeface="+mj-ea"/>
                <a:cs typeface="+mj-cs"/>
              </a:rPr>
              <a:t>réactions</a:t>
            </a:r>
            <a:r>
              <a:rPr lang="en-GB" sz="1500" dirty="0">
                <a:latin typeface="Century Gothic" pitchFamily="34" charset="0"/>
                <a:ea typeface="+mj-ea"/>
                <a:cs typeface="+mj-cs"/>
              </a:rPr>
              <a:t> de </a:t>
            </a:r>
            <a:r>
              <a:rPr lang="en-GB" sz="1500" dirty="0" err="1">
                <a:latin typeface="Century Gothic" pitchFamily="34" charset="0"/>
                <a:ea typeface="+mj-ea"/>
                <a:cs typeface="+mj-cs"/>
              </a:rPr>
              <a:t>l’azote</a:t>
            </a:r>
            <a:r>
              <a:rPr lang="en-GB" sz="1500" dirty="0">
                <a:latin typeface="Century Gothic" pitchFamily="34" charset="0"/>
                <a:ea typeface="+mj-ea"/>
                <a:cs typeface="+mj-cs"/>
              </a:rPr>
              <a:t> avec </a:t>
            </a:r>
            <a:r>
              <a:rPr lang="en-GB" sz="1500" dirty="0" err="1">
                <a:latin typeface="Century Gothic" pitchFamily="34" charset="0"/>
                <a:ea typeface="+mj-ea"/>
                <a:cs typeface="+mj-cs"/>
              </a:rPr>
              <a:t>l’oxygène</a:t>
            </a:r>
            <a:r>
              <a:rPr lang="en-GB" sz="1500" dirty="0">
                <a:latin typeface="Century Gothic" pitchFamily="34" charset="0"/>
                <a:ea typeface="+mj-ea"/>
                <a:cs typeface="+mj-cs"/>
              </a:rPr>
              <a:t>.</a:t>
            </a:r>
            <a:endParaRPr lang="en-GB" sz="1500" dirty="0">
              <a:latin typeface="Century Gothic" pitchFamily="34" charset="0"/>
              <a:ea typeface="+mj-ea"/>
              <a:cs typeface="+mj-cs"/>
            </a:endParaRPr>
          </a:p>
        </p:txBody>
      </p:sp>
      <p:sp>
        <p:nvSpPr>
          <p:cNvPr id="18" name="TextBox 17"/>
          <p:cNvSpPr txBox="1"/>
          <p:nvPr/>
        </p:nvSpPr>
        <p:spPr>
          <a:xfrm>
            <a:off x="1763713" y="549275"/>
            <a:ext cx="6553200" cy="1014413"/>
          </a:xfrm>
          <a:prstGeom prst="rect">
            <a:avLst/>
          </a:prstGeom>
          <a:noFill/>
        </p:spPr>
        <p:txBody>
          <a:bodyPr>
            <a:spAutoFit/>
          </a:bodyPr>
          <a:lstStyle/>
          <a:p>
            <a:pPr fontAlgn="auto">
              <a:spcBef>
                <a:spcPts val="0"/>
              </a:spcBef>
              <a:spcAft>
                <a:spcPts val="0"/>
              </a:spcAft>
              <a:defRPr/>
            </a:pPr>
            <a:r>
              <a:rPr lang="en-GB" sz="2000" dirty="0">
                <a:latin typeface="Century Gothic" pitchFamily="34" charset="0"/>
                <a:ea typeface="+mj-ea"/>
                <a:cs typeface="+mj-cs"/>
              </a:rPr>
              <a:t>Les </a:t>
            </a:r>
            <a:r>
              <a:rPr lang="en-GB" sz="2000" dirty="0" err="1">
                <a:latin typeface="Century Gothic" pitchFamily="34" charset="0"/>
                <a:ea typeface="+mj-ea"/>
                <a:cs typeface="+mj-cs"/>
              </a:rPr>
              <a:t>réactions</a:t>
            </a:r>
            <a:r>
              <a:rPr lang="en-GB" sz="2000" dirty="0">
                <a:latin typeface="Century Gothic" pitchFamily="34" charset="0"/>
                <a:ea typeface="+mj-ea"/>
                <a:cs typeface="+mj-cs"/>
              </a:rPr>
              <a:t> </a:t>
            </a:r>
            <a:r>
              <a:rPr lang="en-GB" sz="2000" dirty="0" err="1">
                <a:latin typeface="Century Gothic" pitchFamily="34" charset="0"/>
                <a:ea typeface="+mj-ea"/>
                <a:cs typeface="+mj-cs"/>
              </a:rPr>
              <a:t>listées</a:t>
            </a:r>
            <a:r>
              <a:rPr lang="en-GB" sz="2000" dirty="0">
                <a:latin typeface="Century Gothic" pitchFamily="34" charset="0"/>
                <a:ea typeface="+mj-ea"/>
                <a:cs typeface="+mj-cs"/>
              </a:rPr>
              <a:t> ci-</a:t>
            </a:r>
            <a:r>
              <a:rPr lang="en-GB" sz="2000" dirty="0" err="1">
                <a:latin typeface="Century Gothic" pitchFamily="34" charset="0"/>
                <a:ea typeface="+mj-ea"/>
                <a:cs typeface="+mj-cs"/>
              </a:rPr>
              <a:t>dessous</a:t>
            </a:r>
            <a:r>
              <a:rPr lang="en-GB" sz="2000" dirty="0">
                <a:latin typeface="Century Gothic" pitchFamily="34" charset="0"/>
                <a:ea typeface="+mj-ea"/>
                <a:cs typeface="+mj-cs"/>
              </a:rPr>
              <a:t> </a:t>
            </a:r>
            <a:r>
              <a:rPr lang="en-GB" sz="2000" dirty="0" err="1">
                <a:latin typeface="Century Gothic" pitchFamily="34" charset="0"/>
                <a:ea typeface="+mj-ea"/>
                <a:cs typeface="+mj-cs"/>
              </a:rPr>
              <a:t>ont</a:t>
            </a:r>
            <a:r>
              <a:rPr lang="en-GB" sz="2000" dirty="0">
                <a:latin typeface="Century Gothic" pitchFamily="34" charset="0"/>
                <a:ea typeface="+mj-ea"/>
                <a:cs typeface="+mj-cs"/>
              </a:rPr>
              <a:t> lieu </a:t>
            </a:r>
            <a:r>
              <a:rPr lang="en-GB" sz="2000" dirty="0" err="1">
                <a:latin typeface="Century Gothic" pitchFamily="34" charset="0"/>
                <a:ea typeface="+mj-ea"/>
                <a:cs typeface="+mj-cs"/>
              </a:rPr>
              <a:t>dans</a:t>
            </a:r>
            <a:r>
              <a:rPr lang="en-GB" sz="2000" dirty="0">
                <a:latin typeface="Century Gothic" pitchFamily="34" charset="0"/>
                <a:ea typeface="+mj-ea"/>
                <a:cs typeface="+mj-cs"/>
              </a:rPr>
              <a:t> un </a:t>
            </a:r>
            <a:r>
              <a:rPr lang="en-GB" sz="2000" dirty="0" err="1">
                <a:latin typeface="Century Gothic" pitchFamily="34" charset="0"/>
                <a:ea typeface="+mj-ea"/>
                <a:cs typeface="+mj-cs"/>
              </a:rPr>
              <a:t>moteur</a:t>
            </a:r>
            <a:r>
              <a:rPr lang="en-GB" sz="2000" dirty="0">
                <a:latin typeface="Century Gothic" pitchFamily="34" charset="0"/>
                <a:ea typeface="+mj-ea"/>
                <a:cs typeface="+mj-cs"/>
              </a:rPr>
              <a:t> diesel. </a:t>
            </a:r>
            <a:r>
              <a:rPr lang="en-GB" sz="2000" dirty="0" err="1">
                <a:latin typeface="Century Gothic" pitchFamily="34" charset="0"/>
                <a:ea typeface="+mj-ea"/>
                <a:cs typeface="+mj-cs"/>
              </a:rPr>
              <a:t>Complétez</a:t>
            </a:r>
            <a:r>
              <a:rPr lang="en-GB" sz="2000" dirty="0">
                <a:latin typeface="Century Gothic" pitchFamily="34" charset="0"/>
                <a:ea typeface="+mj-ea"/>
                <a:cs typeface="+mj-cs"/>
              </a:rPr>
              <a:t> les </a:t>
            </a:r>
            <a:r>
              <a:rPr lang="en-GB" sz="2000" dirty="0" err="1">
                <a:latin typeface="Century Gothic" pitchFamily="34" charset="0"/>
                <a:ea typeface="+mj-ea"/>
                <a:cs typeface="+mj-cs"/>
              </a:rPr>
              <a:t>équations</a:t>
            </a:r>
            <a:r>
              <a:rPr lang="en-GB" sz="2000" dirty="0">
                <a:latin typeface="Century Gothic" pitchFamily="34" charset="0"/>
                <a:ea typeface="+mj-ea"/>
                <a:cs typeface="+mj-cs"/>
              </a:rPr>
              <a:t> de </a:t>
            </a:r>
            <a:r>
              <a:rPr lang="en-GB" sz="2000" dirty="0" err="1">
                <a:latin typeface="Century Gothic" pitchFamily="34" charset="0"/>
                <a:ea typeface="+mj-ea"/>
                <a:cs typeface="+mj-cs"/>
              </a:rPr>
              <a:t>réaction</a:t>
            </a:r>
            <a:r>
              <a:rPr lang="en-GB" sz="2000" dirty="0">
                <a:latin typeface="Century Gothic" pitchFamily="34" charset="0"/>
                <a:ea typeface="+mj-ea"/>
                <a:cs typeface="+mj-cs"/>
              </a:rPr>
              <a:t>.</a:t>
            </a:r>
            <a:endParaRPr lang="en-GB" sz="2000" dirty="0">
              <a:latin typeface="Century Gothic" pitchFamily="34" charset="0"/>
              <a:ea typeface="+mj-ea"/>
              <a:cs typeface="+mj-cs"/>
            </a:endParaRPr>
          </a:p>
        </p:txBody>
      </p:sp>
      <p:sp>
        <p:nvSpPr>
          <p:cNvPr id="19" name="TextBox 18"/>
          <p:cNvSpPr txBox="1"/>
          <p:nvPr/>
        </p:nvSpPr>
        <p:spPr>
          <a:xfrm>
            <a:off x="152400" y="2119313"/>
            <a:ext cx="6769100" cy="2078037"/>
          </a:xfrm>
          <a:prstGeom prst="rect">
            <a:avLst/>
          </a:prstGeom>
          <a:noFill/>
        </p:spPr>
        <p:txBody>
          <a:bodyPr>
            <a:spAutoFit/>
          </a:bodyPr>
          <a:lstStyle/>
          <a:p>
            <a:pPr marL="273050" indent="-273050" fontAlgn="auto">
              <a:spcBef>
                <a:spcPts val="1200"/>
              </a:spcBef>
              <a:spcAft>
                <a:spcPts val="0"/>
              </a:spcAft>
              <a:buClr>
                <a:srgbClr val="346CDC"/>
              </a:buClr>
              <a:buSzPct val="140000"/>
              <a:buFont typeface="Century Gothic" pitchFamily="34" charset="0"/>
              <a:buChar char="■"/>
              <a:defRPr/>
            </a:pPr>
            <a:r>
              <a:rPr lang="en-GB" sz="1500" dirty="0" err="1">
                <a:latin typeface="Century Gothic" pitchFamily="34" charset="0"/>
                <a:ea typeface="+mj-ea"/>
                <a:cs typeface="+mj-cs"/>
              </a:rPr>
              <a:t>décane</a:t>
            </a:r>
            <a:r>
              <a:rPr lang="en-GB" sz="1500" dirty="0">
                <a:latin typeface="Century Gothic" pitchFamily="34" charset="0"/>
                <a:ea typeface="+mj-ea"/>
                <a:cs typeface="+mj-cs"/>
              </a:rPr>
              <a:t>  +  </a:t>
            </a:r>
            <a:r>
              <a:rPr lang="en-GB" sz="1500" dirty="0" err="1">
                <a:latin typeface="Century Gothic" pitchFamily="34" charset="0"/>
                <a:ea typeface="+mj-ea"/>
                <a:cs typeface="+mj-cs"/>
              </a:rPr>
              <a:t>oxygène</a:t>
            </a:r>
            <a:r>
              <a:rPr lang="en-GB" sz="1500" dirty="0">
                <a:latin typeface="Century Gothic" pitchFamily="34" charset="0"/>
                <a:ea typeface="+mj-ea"/>
                <a:cs typeface="+mj-cs"/>
              </a:rPr>
              <a:t>  →                                          + eau</a:t>
            </a:r>
          </a:p>
          <a:p>
            <a:pPr marL="273050" indent="-273050" fontAlgn="auto">
              <a:spcBef>
                <a:spcPts val="1200"/>
              </a:spcBef>
              <a:spcAft>
                <a:spcPts val="0"/>
              </a:spcAft>
              <a:buClr>
                <a:srgbClr val="346CDC"/>
              </a:buClr>
              <a:buSzPct val="140000"/>
              <a:buFont typeface="Century Gothic" pitchFamily="34" charset="0"/>
              <a:buChar char="■"/>
              <a:defRPr/>
            </a:pPr>
            <a:r>
              <a:rPr lang="en-GB" sz="1500" dirty="0" err="1">
                <a:latin typeface="Century Gothic" pitchFamily="34" charset="0"/>
                <a:ea typeface="+mj-ea"/>
                <a:cs typeface="+mj-cs"/>
              </a:rPr>
              <a:t>pentadécane</a:t>
            </a:r>
            <a:r>
              <a:rPr lang="en-GB" sz="1500" dirty="0">
                <a:latin typeface="Century Gothic" pitchFamily="34" charset="0"/>
                <a:ea typeface="+mj-ea"/>
                <a:cs typeface="+mj-cs"/>
              </a:rPr>
              <a:t>  +  </a:t>
            </a:r>
            <a:r>
              <a:rPr lang="en-GB" sz="1500" dirty="0" err="1">
                <a:latin typeface="Century Gothic" pitchFamily="34" charset="0"/>
                <a:ea typeface="+mj-ea"/>
                <a:cs typeface="+mj-cs"/>
              </a:rPr>
              <a:t>oxygène</a:t>
            </a:r>
            <a:r>
              <a:rPr lang="en-GB" sz="1500" dirty="0">
                <a:latin typeface="Century Gothic" pitchFamily="34" charset="0"/>
                <a:ea typeface="+mj-ea"/>
                <a:cs typeface="+mj-cs"/>
              </a:rPr>
              <a:t> →  </a:t>
            </a:r>
            <a:r>
              <a:rPr lang="en-GB" sz="1500" dirty="0" err="1">
                <a:latin typeface="Century Gothic" pitchFamily="34" charset="0"/>
                <a:ea typeface="+mj-ea"/>
                <a:cs typeface="+mj-cs"/>
              </a:rPr>
              <a:t>dioxyde</a:t>
            </a:r>
            <a:r>
              <a:rPr lang="en-GB" sz="1500" dirty="0">
                <a:latin typeface="Century Gothic" pitchFamily="34" charset="0"/>
                <a:ea typeface="+mj-ea"/>
                <a:cs typeface="+mj-cs"/>
              </a:rPr>
              <a:t> de </a:t>
            </a:r>
            <a:r>
              <a:rPr lang="en-GB" sz="1500" dirty="0" err="1">
                <a:latin typeface="Century Gothic" pitchFamily="34" charset="0"/>
                <a:ea typeface="+mj-ea"/>
                <a:cs typeface="+mj-cs"/>
              </a:rPr>
              <a:t>carbone</a:t>
            </a:r>
            <a:r>
              <a:rPr lang="en-GB" sz="1500" dirty="0">
                <a:latin typeface="Century Gothic" pitchFamily="34" charset="0"/>
                <a:ea typeface="+mj-ea"/>
                <a:cs typeface="+mj-cs"/>
              </a:rPr>
              <a:t> +  </a:t>
            </a:r>
          </a:p>
          <a:p>
            <a:pPr marL="273050" indent="-273050" fontAlgn="auto">
              <a:spcBef>
                <a:spcPts val="1200"/>
              </a:spcBef>
              <a:spcAft>
                <a:spcPts val="0"/>
              </a:spcAft>
              <a:buClr>
                <a:srgbClr val="346CDC"/>
              </a:buClr>
              <a:buSzPct val="140000"/>
              <a:buFont typeface="Century Gothic" pitchFamily="34" charset="0"/>
              <a:buChar char="■"/>
              <a:defRPr/>
            </a:pPr>
            <a:r>
              <a:rPr lang="en-GB" sz="1500" dirty="0" err="1">
                <a:latin typeface="Century Gothic" pitchFamily="34" charset="0"/>
                <a:ea typeface="+mj-ea"/>
                <a:cs typeface="+mj-cs"/>
              </a:rPr>
              <a:t>tridécane</a:t>
            </a:r>
            <a:r>
              <a:rPr lang="en-GB" sz="1500" dirty="0">
                <a:latin typeface="Century Gothic" pitchFamily="34" charset="0"/>
                <a:ea typeface="+mj-ea"/>
                <a:cs typeface="+mj-cs"/>
              </a:rPr>
              <a:t>  +                       → </a:t>
            </a:r>
            <a:r>
              <a:rPr lang="en-GB" sz="1500" dirty="0" err="1">
                <a:latin typeface="Century Gothic" pitchFamily="34" charset="0"/>
                <a:ea typeface="+mn-ea"/>
                <a:cs typeface="+mn-cs"/>
              </a:rPr>
              <a:t>dioxyde</a:t>
            </a:r>
            <a:r>
              <a:rPr lang="en-GB" sz="1500" dirty="0">
                <a:latin typeface="Century Gothic" pitchFamily="34" charset="0"/>
                <a:ea typeface="+mn-ea"/>
                <a:cs typeface="+mn-cs"/>
              </a:rPr>
              <a:t> de </a:t>
            </a:r>
            <a:r>
              <a:rPr lang="en-GB" sz="1500" dirty="0" err="1">
                <a:latin typeface="Century Gothic" pitchFamily="34" charset="0"/>
                <a:ea typeface="+mn-ea"/>
                <a:cs typeface="+mn-cs"/>
              </a:rPr>
              <a:t>carbone</a:t>
            </a:r>
            <a:r>
              <a:rPr lang="en-GB" sz="1500" dirty="0">
                <a:latin typeface="Century Gothic" pitchFamily="34" charset="0"/>
                <a:ea typeface="+mn-ea"/>
                <a:cs typeface="+mn-cs"/>
              </a:rPr>
              <a:t> </a:t>
            </a:r>
            <a:r>
              <a:rPr lang="en-GB" sz="1500" dirty="0">
                <a:latin typeface="Century Gothic" pitchFamily="34" charset="0"/>
                <a:ea typeface="+mj-ea"/>
                <a:cs typeface="+mj-cs"/>
              </a:rPr>
              <a:t>+ eau</a:t>
            </a:r>
          </a:p>
          <a:p>
            <a:pPr marL="273050" indent="-273050" fontAlgn="auto">
              <a:spcBef>
                <a:spcPts val="1200"/>
              </a:spcBef>
              <a:spcAft>
                <a:spcPts val="0"/>
              </a:spcAft>
              <a:buClr>
                <a:srgbClr val="346CDC"/>
              </a:buClr>
              <a:buSzPct val="140000"/>
              <a:buFont typeface="Century Gothic" pitchFamily="34" charset="0"/>
              <a:buChar char="■"/>
              <a:defRPr/>
            </a:pPr>
            <a:r>
              <a:rPr lang="en-GB" sz="1500" dirty="0" err="1">
                <a:latin typeface="Century Gothic" pitchFamily="34" charset="0"/>
                <a:ea typeface="+mj-ea"/>
                <a:cs typeface="+mj-cs"/>
              </a:rPr>
              <a:t>hexadécane</a:t>
            </a:r>
            <a:r>
              <a:rPr lang="en-GB" sz="1500" dirty="0">
                <a:latin typeface="Century Gothic" pitchFamily="34" charset="0"/>
                <a:ea typeface="+mj-ea"/>
                <a:cs typeface="+mj-cs"/>
              </a:rPr>
              <a:t> +                      → </a:t>
            </a:r>
            <a:r>
              <a:rPr lang="en-GB" sz="1500" dirty="0" err="1">
                <a:latin typeface="Century Gothic" pitchFamily="34" charset="0"/>
                <a:ea typeface="+mn-ea"/>
                <a:cs typeface="+mn-cs"/>
              </a:rPr>
              <a:t>dioxyde</a:t>
            </a:r>
            <a:r>
              <a:rPr lang="en-GB" sz="1500" dirty="0">
                <a:latin typeface="Century Gothic" pitchFamily="34" charset="0"/>
                <a:ea typeface="+mn-ea"/>
                <a:cs typeface="+mn-cs"/>
              </a:rPr>
              <a:t> de </a:t>
            </a:r>
            <a:r>
              <a:rPr lang="en-GB" sz="1500" dirty="0" err="1">
                <a:latin typeface="Century Gothic" pitchFamily="34" charset="0"/>
                <a:ea typeface="+mn-ea"/>
                <a:cs typeface="+mn-cs"/>
              </a:rPr>
              <a:t>carbone</a:t>
            </a:r>
            <a:r>
              <a:rPr lang="en-GB" sz="1500" dirty="0">
                <a:latin typeface="Century Gothic" pitchFamily="34" charset="0"/>
                <a:ea typeface="+mn-ea"/>
                <a:cs typeface="+mn-cs"/>
              </a:rPr>
              <a:t> </a:t>
            </a:r>
            <a:r>
              <a:rPr lang="en-GB" sz="1500" dirty="0">
                <a:latin typeface="Century Gothic" pitchFamily="34" charset="0"/>
                <a:ea typeface="+mj-ea"/>
                <a:cs typeface="+mj-cs"/>
              </a:rPr>
              <a:t>+</a:t>
            </a:r>
          </a:p>
          <a:p>
            <a:pPr marL="273050" indent="-273050" fontAlgn="auto">
              <a:spcBef>
                <a:spcPts val="1200"/>
              </a:spcBef>
              <a:spcAft>
                <a:spcPts val="0"/>
              </a:spcAft>
              <a:buClr>
                <a:srgbClr val="346CDC"/>
              </a:buClr>
              <a:buSzPct val="140000"/>
              <a:buFont typeface="Century Gothic" pitchFamily="34" charset="0"/>
              <a:buChar char="■"/>
              <a:defRPr/>
            </a:pPr>
            <a:r>
              <a:rPr lang="en-GB" sz="1500" dirty="0" err="1">
                <a:latin typeface="Century Gothic" pitchFamily="34" charset="0"/>
                <a:ea typeface="+mj-ea"/>
                <a:cs typeface="+mj-cs"/>
              </a:rPr>
              <a:t>nonadécane</a:t>
            </a:r>
            <a:r>
              <a:rPr lang="en-GB" sz="1500" dirty="0">
                <a:latin typeface="Century Gothic" pitchFamily="34" charset="0"/>
                <a:ea typeface="+mj-ea"/>
                <a:cs typeface="+mj-cs"/>
              </a:rPr>
              <a:t>  + </a:t>
            </a:r>
            <a:r>
              <a:rPr lang="en-GB" sz="1500" dirty="0" err="1">
                <a:latin typeface="Century Gothic" pitchFamily="34" charset="0"/>
                <a:ea typeface="+mj-ea"/>
                <a:cs typeface="+mj-cs"/>
              </a:rPr>
              <a:t>oxygène</a:t>
            </a:r>
            <a:r>
              <a:rPr lang="en-GB" sz="1500" dirty="0">
                <a:latin typeface="Century Gothic" pitchFamily="34" charset="0"/>
                <a:ea typeface="+mj-ea"/>
                <a:cs typeface="+mj-cs"/>
              </a:rPr>
              <a:t>  →  </a:t>
            </a:r>
            <a:r>
              <a:rPr lang="en-GB" sz="1500" dirty="0">
                <a:latin typeface="Century Gothic" pitchFamily="34" charset="0"/>
                <a:ea typeface="+mn-ea"/>
                <a:cs typeface="+mn-cs"/>
              </a:rPr>
              <a:t>                                       + </a:t>
            </a:r>
            <a:endParaRPr lang="en-GB" sz="1500" dirty="0">
              <a:latin typeface="Century Gothic" pitchFamily="34" charset="0"/>
              <a:ea typeface="+mj-ea"/>
              <a:cs typeface="+mj-cs"/>
            </a:endParaRPr>
          </a:p>
          <a:p>
            <a:pPr marL="342900" indent="-342900" fontAlgn="auto">
              <a:spcBef>
                <a:spcPts val="0"/>
              </a:spcBef>
              <a:spcAft>
                <a:spcPts val="0"/>
              </a:spcAft>
              <a:buFont typeface="+mj-lt"/>
              <a:buAutoNum type="arabicPeriod"/>
              <a:defRPr/>
            </a:pPr>
            <a:endParaRPr lang="en-GB" sz="1400" dirty="0">
              <a:latin typeface="Century Gothic" pitchFamily="34" charset="0"/>
              <a:ea typeface="+mj-ea"/>
              <a:cs typeface="+mj-cs"/>
            </a:endParaRPr>
          </a:p>
        </p:txBody>
      </p:sp>
      <p:pic>
        <p:nvPicPr>
          <p:cNvPr id="11" name="Picture 10" descr="diesel engin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1403350"/>
            <a:ext cx="3073400" cy="2847975"/>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0" y="1579563"/>
            <a:ext cx="7416800" cy="554037"/>
          </a:xfrm>
          <a:prstGeom prst="rect">
            <a:avLst/>
          </a:prstGeom>
          <a:noFill/>
        </p:spPr>
        <p:txBody>
          <a:bodyPr>
            <a:spAutoFit/>
          </a:bodyPr>
          <a:lstStyle/>
          <a:p>
            <a:pPr fontAlgn="auto">
              <a:spcBef>
                <a:spcPts val="0"/>
              </a:spcBef>
              <a:spcAft>
                <a:spcPts val="0"/>
              </a:spcAft>
              <a:defRPr/>
            </a:pPr>
            <a:r>
              <a:rPr lang="en-GB" sz="1500" dirty="0">
                <a:latin typeface="Century Gothic" pitchFamily="34" charset="0"/>
                <a:ea typeface="+mj-ea"/>
                <a:cs typeface="+mj-cs"/>
              </a:rPr>
              <a:t>Le </a:t>
            </a:r>
            <a:r>
              <a:rPr lang="en-GB" sz="1500" dirty="0" err="1">
                <a:latin typeface="Century Gothic" pitchFamily="34" charset="0"/>
                <a:ea typeface="+mj-ea"/>
                <a:cs typeface="+mj-cs"/>
              </a:rPr>
              <a:t>suffixe</a:t>
            </a:r>
            <a:r>
              <a:rPr lang="en-GB" sz="1500" dirty="0">
                <a:latin typeface="Century Gothic" pitchFamily="34" charset="0"/>
                <a:ea typeface="+mj-ea"/>
                <a:cs typeface="+mj-cs"/>
              </a:rPr>
              <a:t> </a:t>
            </a:r>
            <a:r>
              <a:rPr lang="en-GB" sz="1500" b="1" dirty="0">
                <a:latin typeface="Century Gothic" pitchFamily="34" charset="0"/>
                <a:ea typeface="+mj-ea"/>
                <a:cs typeface="+mj-cs"/>
              </a:rPr>
              <a:t>–</a:t>
            </a:r>
            <a:r>
              <a:rPr lang="en-GB" sz="1500" b="1" dirty="0" err="1">
                <a:latin typeface="Century Gothic" pitchFamily="34" charset="0"/>
                <a:ea typeface="+mj-ea"/>
                <a:cs typeface="+mj-cs"/>
              </a:rPr>
              <a:t>ane</a:t>
            </a:r>
            <a:r>
              <a:rPr lang="en-GB" sz="1500" b="1" dirty="0">
                <a:latin typeface="Century Gothic" pitchFamily="34" charset="0"/>
                <a:ea typeface="+mj-ea"/>
                <a:cs typeface="+mj-cs"/>
              </a:rPr>
              <a:t> </a:t>
            </a:r>
            <a:r>
              <a:rPr lang="en-GB" sz="1500" dirty="0" err="1">
                <a:latin typeface="Century Gothic" pitchFamily="34" charset="0"/>
                <a:ea typeface="+mj-ea"/>
                <a:cs typeface="+mj-cs"/>
              </a:rPr>
              <a:t>dans</a:t>
            </a:r>
            <a:r>
              <a:rPr lang="en-GB" sz="1500" dirty="0">
                <a:latin typeface="Century Gothic" pitchFamily="34" charset="0"/>
                <a:ea typeface="+mj-ea"/>
                <a:cs typeface="+mj-cs"/>
              </a:rPr>
              <a:t> le nom </a:t>
            </a:r>
            <a:r>
              <a:rPr lang="en-GB" sz="1500" dirty="0" err="1">
                <a:latin typeface="Century Gothic" pitchFamily="34" charset="0"/>
                <a:ea typeface="+mj-ea"/>
                <a:cs typeface="+mj-cs"/>
              </a:rPr>
              <a:t>d’une</a:t>
            </a:r>
            <a:r>
              <a:rPr lang="en-GB" sz="1500" dirty="0">
                <a:latin typeface="Century Gothic" pitchFamily="34" charset="0"/>
                <a:ea typeface="+mj-ea"/>
                <a:cs typeface="+mj-cs"/>
              </a:rPr>
              <a:t> substance </a:t>
            </a:r>
            <a:r>
              <a:rPr lang="en-GB" sz="1500" dirty="0" err="1">
                <a:latin typeface="Century Gothic" pitchFamily="34" charset="0"/>
                <a:ea typeface="+mj-ea"/>
                <a:cs typeface="+mj-cs"/>
              </a:rPr>
              <a:t>signifie</a:t>
            </a:r>
            <a:r>
              <a:rPr lang="en-GB" sz="1500" dirty="0">
                <a:latin typeface="Century Gothic" pitchFamily="34" charset="0"/>
                <a:ea typeface="+mj-ea"/>
                <a:cs typeface="+mj-cs"/>
              </a:rPr>
              <a:t> que </a:t>
            </a:r>
            <a:r>
              <a:rPr lang="en-GB" sz="1500" dirty="0" err="1">
                <a:latin typeface="Century Gothic" pitchFamily="34" charset="0"/>
                <a:ea typeface="+mj-ea"/>
                <a:cs typeface="+mj-cs"/>
              </a:rPr>
              <a:t>c’est</a:t>
            </a:r>
            <a:r>
              <a:rPr lang="en-GB" sz="1500" dirty="0">
                <a:latin typeface="Century Gothic" pitchFamily="34" charset="0"/>
                <a:ea typeface="+mj-ea"/>
                <a:cs typeface="+mj-cs"/>
              </a:rPr>
              <a:t> un </a:t>
            </a:r>
            <a:r>
              <a:rPr lang="en-GB" sz="1500" dirty="0" err="1">
                <a:latin typeface="Century Gothic" pitchFamily="34" charset="0"/>
                <a:ea typeface="+mj-ea"/>
                <a:cs typeface="+mj-cs"/>
              </a:rPr>
              <a:t>hydrocarbure</a:t>
            </a:r>
            <a:r>
              <a:rPr lang="en-GB" sz="1500" dirty="0">
                <a:latin typeface="Century Gothic" pitchFamily="34" charset="0"/>
                <a:ea typeface="+mj-ea"/>
                <a:cs typeface="+mj-cs"/>
              </a:rPr>
              <a:t> </a:t>
            </a:r>
            <a:r>
              <a:rPr lang="en-GB" sz="1500" dirty="0" err="1">
                <a:latin typeface="Century Gothic" pitchFamily="34" charset="0"/>
                <a:ea typeface="+mj-ea"/>
                <a:cs typeface="+mj-cs"/>
              </a:rPr>
              <a:t>composé</a:t>
            </a:r>
            <a:r>
              <a:rPr lang="en-GB" sz="1500" dirty="0">
                <a:latin typeface="Century Gothic" pitchFamily="34" charset="0"/>
                <a:ea typeface="+mj-ea"/>
                <a:cs typeface="+mj-cs"/>
              </a:rPr>
              <a:t> </a:t>
            </a:r>
            <a:r>
              <a:rPr lang="en-GB" sz="1500" dirty="0" err="1">
                <a:latin typeface="Century Gothic" pitchFamily="34" charset="0"/>
                <a:ea typeface="+mj-ea"/>
                <a:cs typeface="+mj-cs"/>
              </a:rPr>
              <a:t>uniquement</a:t>
            </a:r>
            <a:r>
              <a:rPr lang="en-GB" sz="1500" dirty="0">
                <a:latin typeface="Century Gothic" pitchFamily="34" charset="0"/>
                <a:ea typeface="+mj-ea"/>
                <a:cs typeface="+mj-cs"/>
              </a:rPr>
              <a:t> </a:t>
            </a:r>
            <a:r>
              <a:rPr lang="en-GB" sz="1500" dirty="0" err="1">
                <a:latin typeface="Century Gothic" pitchFamily="34" charset="0"/>
                <a:ea typeface="+mj-ea"/>
                <a:cs typeface="+mj-cs"/>
              </a:rPr>
              <a:t>d’atomes</a:t>
            </a:r>
            <a:r>
              <a:rPr lang="en-GB" sz="1500" dirty="0">
                <a:latin typeface="Century Gothic" pitchFamily="34" charset="0"/>
                <a:ea typeface="+mj-ea"/>
                <a:cs typeface="+mj-cs"/>
              </a:rPr>
              <a:t> </a:t>
            </a:r>
            <a:r>
              <a:rPr lang="en-GB" sz="1500" dirty="0" err="1">
                <a:latin typeface="Century Gothic" pitchFamily="34" charset="0"/>
                <a:ea typeface="+mj-ea"/>
                <a:cs typeface="+mj-cs"/>
              </a:rPr>
              <a:t>d’hydrogène</a:t>
            </a:r>
            <a:r>
              <a:rPr lang="en-GB" sz="1500" dirty="0">
                <a:latin typeface="Century Gothic" pitchFamily="34" charset="0"/>
                <a:ea typeface="+mj-ea"/>
                <a:cs typeface="+mj-cs"/>
              </a:rPr>
              <a:t> et de </a:t>
            </a:r>
            <a:r>
              <a:rPr lang="en-GB" sz="1500" dirty="0" err="1">
                <a:latin typeface="Century Gothic" pitchFamily="34" charset="0"/>
                <a:ea typeface="+mj-ea"/>
                <a:cs typeface="+mj-cs"/>
              </a:rPr>
              <a:t>carbone</a:t>
            </a:r>
            <a:r>
              <a:rPr lang="en-GB" sz="1500" dirty="0">
                <a:latin typeface="Century Gothic" pitchFamily="34" charset="0"/>
                <a:ea typeface="+mj-ea"/>
                <a:cs typeface="+mj-cs"/>
              </a:rPr>
              <a:t> </a:t>
            </a:r>
            <a:endParaRPr lang="en-GB" sz="1500" dirty="0">
              <a:latin typeface="Century Gothic" pitchFamily="34" charset="0"/>
              <a:ea typeface="+mj-ea"/>
              <a:cs typeface="+mj-cs"/>
            </a:endParaRPr>
          </a:p>
        </p:txBody>
      </p:sp>
      <p:cxnSp>
        <p:nvCxnSpPr>
          <p:cNvPr id="17" name="Straight Connector 16"/>
          <p:cNvCxnSpPr/>
          <p:nvPr/>
        </p:nvCxnSpPr>
        <p:spPr>
          <a:xfrm>
            <a:off x="503238" y="6096000"/>
            <a:ext cx="7921625"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39750" y="6453188"/>
            <a:ext cx="7920038"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00400" y="3962400"/>
            <a:ext cx="936625"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19600" y="3962400"/>
            <a:ext cx="936625"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949575" y="2451100"/>
            <a:ext cx="936625"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029075" y="2451100"/>
            <a:ext cx="936625"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580063" y="3617913"/>
            <a:ext cx="1008062"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630863" y="3962400"/>
            <a:ext cx="1008062"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5568950" y="2784475"/>
            <a:ext cx="1120775" cy="635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835150" y="3170238"/>
            <a:ext cx="1008063"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051050" y="3602038"/>
            <a:ext cx="1008063"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19"/>
          <p:cNvGrpSpPr>
            <a:grpSpLocks/>
          </p:cNvGrpSpPr>
          <p:nvPr/>
        </p:nvGrpSpPr>
        <p:grpSpPr bwMode="auto">
          <a:xfrm>
            <a:off x="7086600" y="88900"/>
            <a:ext cx="1166813" cy="1108075"/>
            <a:chOff x="6876256" y="3933056"/>
            <a:chExt cx="2742857" cy="2603175"/>
          </a:xfrm>
        </p:grpSpPr>
        <p:pic>
          <p:nvPicPr>
            <p:cNvPr id="21" name="Picture 20" descr="video phon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3933056"/>
              <a:ext cx="2742857" cy="2603175"/>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44" name="Group 56"/>
            <p:cNvGrpSpPr>
              <a:grpSpLocks/>
            </p:cNvGrpSpPr>
            <p:nvPr/>
          </p:nvGrpSpPr>
          <p:grpSpPr bwMode="auto">
            <a:xfrm>
              <a:off x="7309725" y="4266971"/>
              <a:ext cx="906186" cy="1370004"/>
              <a:chOff x="7309725" y="4266971"/>
              <a:chExt cx="906186" cy="1370004"/>
            </a:xfrm>
          </p:grpSpPr>
          <p:sp>
            <p:nvSpPr>
              <p:cNvPr id="25" name="Rectangle 24"/>
              <p:cNvSpPr/>
              <p:nvPr/>
            </p:nvSpPr>
            <p:spPr>
              <a:xfrm>
                <a:off x="7309142" y="4268709"/>
                <a:ext cx="906823" cy="1368719"/>
              </a:xfrm>
              <a:prstGeom prst="rect">
                <a:avLst/>
              </a:prstGeom>
              <a:solidFill>
                <a:srgbClr val="84C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6" name="Oval 25"/>
              <p:cNvSpPr/>
              <p:nvPr/>
            </p:nvSpPr>
            <p:spPr>
              <a:xfrm>
                <a:off x="7581563" y="4701329"/>
                <a:ext cx="373178" cy="37294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7" name="Isosceles Triangle 26"/>
              <p:cNvSpPr/>
              <p:nvPr/>
            </p:nvSpPr>
            <p:spPr>
              <a:xfrm rot="5400000">
                <a:off x="7689850" y="4801973"/>
                <a:ext cx="216310" cy="17166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grpSp>
        <p:nvGrpSpPr>
          <p:cNvPr id="22531" name="Group 9"/>
          <p:cNvGrpSpPr>
            <a:grpSpLocks/>
          </p:cNvGrpSpPr>
          <p:nvPr/>
        </p:nvGrpSpPr>
        <p:grpSpPr bwMode="auto">
          <a:xfrm>
            <a:off x="7696200" y="0"/>
            <a:ext cx="1412875" cy="641350"/>
            <a:chOff x="7696200" y="0"/>
            <a:chExt cx="1413098" cy="641606"/>
          </a:xfrm>
        </p:grpSpPr>
        <p:sp>
          <p:nvSpPr>
            <p:cNvPr id="22541" name="TextBox 68"/>
            <p:cNvSpPr txBox="1">
              <a:spLocks noChangeArrowheads="1"/>
            </p:cNvSpPr>
            <p:nvPr/>
          </p:nvSpPr>
          <p:spPr bwMode="auto">
            <a:xfrm>
              <a:off x="7696200" y="0"/>
              <a:ext cx="9090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2</a:t>
              </a:r>
            </a:p>
          </p:txBody>
        </p:sp>
        <p:pic>
          <p:nvPicPr>
            <p:cNvPr id="22542" name="Picture 69" descr="Student sheet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 name="TextBox 49"/>
          <p:cNvSpPr txBox="1"/>
          <p:nvPr/>
        </p:nvSpPr>
        <p:spPr>
          <a:xfrm>
            <a:off x="3203575" y="115888"/>
            <a:ext cx="4032250" cy="585787"/>
          </a:xfrm>
          <a:prstGeom prst="rect">
            <a:avLst/>
          </a:prstGeom>
          <a:noFill/>
        </p:spPr>
        <p:txBody>
          <a:bodyPr>
            <a:spAutoFit/>
          </a:bodyPr>
          <a:lstStyle/>
          <a:p>
            <a:pPr fontAlgn="auto">
              <a:spcBef>
                <a:spcPts val="0"/>
              </a:spcBef>
              <a:spcAft>
                <a:spcPts val="0"/>
              </a:spcAft>
              <a:defRPr/>
            </a:pPr>
            <a:r>
              <a:rPr lang="en-GB" sz="3200" dirty="0" err="1">
                <a:solidFill>
                  <a:schemeClr val="accent3">
                    <a:lumMod val="75000"/>
                  </a:schemeClr>
                </a:solidFill>
                <a:latin typeface="Century Gothic" pitchFamily="34" charset="0"/>
                <a:ea typeface="+mj-ea"/>
                <a:cs typeface="+mj-cs"/>
              </a:rPr>
              <a:t>Préparer</a:t>
            </a:r>
            <a:r>
              <a:rPr lang="en-GB" sz="3200" dirty="0">
                <a:solidFill>
                  <a:schemeClr val="accent3">
                    <a:lumMod val="75000"/>
                  </a:schemeClr>
                </a:solidFill>
                <a:latin typeface="Century Gothic" pitchFamily="34" charset="0"/>
                <a:ea typeface="+mj-ea"/>
                <a:cs typeface="+mj-cs"/>
              </a:rPr>
              <a:t> </a:t>
            </a:r>
            <a:r>
              <a:rPr lang="en-GB" sz="3200" dirty="0" err="1">
                <a:solidFill>
                  <a:schemeClr val="accent3">
                    <a:lumMod val="75000"/>
                  </a:schemeClr>
                </a:solidFill>
                <a:latin typeface="Century Gothic" pitchFamily="34" charset="0"/>
                <a:ea typeface="+mj-ea"/>
                <a:cs typeface="+mj-cs"/>
              </a:rPr>
              <a:t>votre</a:t>
            </a:r>
            <a:r>
              <a:rPr lang="en-GB" sz="3200" dirty="0">
                <a:solidFill>
                  <a:schemeClr val="accent3">
                    <a:lumMod val="75000"/>
                  </a:schemeClr>
                </a:solidFill>
                <a:latin typeface="Century Gothic" pitchFamily="34" charset="0"/>
                <a:ea typeface="+mj-ea"/>
                <a:cs typeface="+mj-cs"/>
              </a:rPr>
              <a:t> vlog</a:t>
            </a:r>
            <a:endParaRPr lang="en-GB" sz="3200" dirty="0">
              <a:solidFill>
                <a:schemeClr val="accent3">
                  <a:lumMod val="75000"/>
                </a:schemeClr>
              </a:solidFill>
              <a:latin typeface="Century Gothic" pitchFamily="34" charset="0"/>
              <a:ea typeface="+mj-ea"/>
              <a:cs typeface="+mj-cs"/>
            </a:endParaRPr>
          </a:p>
        </p:txBody>
      </p:sp>
      <p:sp>
        <p:nvSpPr>
          <p:cNvPr id="55" name="TextBox 54"/>
          <p:cNvSpPr txBox="1"/>
          <p:nvPr/>
        </p:nvSpPr>
        <p:spPr>
          <a:xfrm>
            <a:off x="3348038" y="620713"/>
            <a:ext cx="3671887" cy="523875"/>
          </a:xfrm>
          <a:prstGeom prst="rect">
            <a:avLst/>
          </a:prstGeom>
          <a:noFill/>
        </p:spPr>
        <p:txBody>
          <a:bodyPr>
            <a:spAutoFit/>
          </a:bodyPr>
          <a:lstStyle/>
          <a:p>
            <a:pPr fontAlgn="auto">
              <a:spcBef>
                <a:spcPts val="0"/>
              </a:spcBef>
              <a:spcAft>
                <a:spcPts val="0"/>
              </a:spcAft>
              <a:defRPr/>
            </a:pPr>
            <a:r>
              <a:rPr lang="en-GB" sz="1400" dirty="0">
                <a:latin typeface="Century Gothic" pitchFamily="34" charset="0"/>
                <a:ea typeface="+mj-ea"/>
                <a:cs typeface="+mj-cs"/>
              </a:rPr>
              <a:t>Utiliser les cases pour </a:t>
            </a:r>
            <a:r>
              <a:rPr lang="en-GB" sz="1400" dirty="0" err="1">
                <a:latin typeface="Century Gothic" pitchFamily="34" charset="0"/>
                <a:ea typeface="+mj-ea"/>
                <a:cs typeface="+mj-cs"/>
              </a:rPr>
              <a:t>dessiner</a:t>
            </a:r>
            <a:r>
              <a:rPr lang="en-GB" sz="1400" dirty="0">
                <a:latin typeface="Century Gothic" pitchFamily="34" charset="0"/>
                <a:ea typeface="+mj-ea"/>
                <a:cs typeface="+mj-cs"/>
              </a:rPr>
              <a:t> et </a:t>
            </a:r>
            <a:r>
              <a:rPr lang="en-GB" sz="1400" dirty="0" err="1">
                <a:latin typeface="Century Gothic" pitchFamily="34" charset="0"/>
                <a:ea typeface="+mj-ea"/>
                <a:cs typeface="+mj-cs"/>
              </a:rPr>
              <a:t>décrire</a:t>
            </a:r>
            <a:r>
              <a:rPr lang="en-GB" sz="1400" dirty="0">
                <a:latin typeface="Century Gothic" pitchFamily="34" charset="0"/>
                <a:ea typeface="+mj-ea"/>
                <a:cs typeface="+mj-cs"/>
              </a:rPr>
              <a:t> </a:t>
            </a:r>
            <a:r>
              <a:rPr lang="en-GB" sz="1400" dirty="0" err="1">
                <a:latin typeface="Century Gothic" pitchFamily="34" charset="0"/>
                <a:ea typeface="+mj-ea"/>
                <a:cs typeface="+mj-cs"/>
              </a:rPr>
              <a:t>ce</a:t>
            </a:r>
            <a:r>
              <a:rPr lang="en-GB" sz="1400" dirty="0">
                <a:latin typeface="Century Gothic" pitchFamily="34" charset="0"/>
                <a:ea typeface="+mj-ea"/>
                <a:cs typeface="+mj-cs"/>
              </a:rPr>
              <a:t> qui se </a:t>
            </a:r>
            <a:r>
              <a:rPr lang="en-GB" sz="1400" dirty="0" err="1">
                <a:latin typeface="Century Gothic" pitchFamily="34" charset="0"/>
                <a:ea typeface="+mj-ea"/>
                <a:cs typeface="+mj-cs"/>
              </a:rPr>
              <a:t>passe</a:t>
            </a:r>
            <a:r>
              <a:rPr lang="en-GB" sz="1400" dirty="0">
                <a:latin typeface="Century Gothic" pitchFamily="34" charset="0"/>
                <a:ea typeface="+mj-ea"/>
                <a:cs typeface="+mj-cs"/>
              </a:rPr>
              <a:t> </a:t>
            </a:r>
            <a:r>
              <a:rPr lang="en-GB" sz="1400" dirty="0" err="1">
                <a:latin typeface="Century Gothic" pitchFamily="34" charset="0"/>
                <a:ea typeface="+mj-ea"/>
                <a:cs typeface="+mj-cs"/>
              </a:rPr>
              <a:t>dans</a:t>
            </a:r>
            <a:r>
              <a:rPr lang="en-GB" sz="1400" dirty="0">
                <a:latin typeface="Century Gothic" pitchFamily="34" charset="0"/>
                <a:ea typeface="+mj-ea"/>
                <a:cs typeface="+mj-cs"/>
              </a:rPr>
              <a:t> </a:t>
            </a:r>
            <a:r>
              <a:rPr lang="en-GB" sz="1400" dirty="0" err="1">
                <a:latin typeface="Century Gothic" pitchFamily="34" charset="0"/>
                <a:ea typeface="+mj-ea"/>
                <a:cs typeface="+mj-cs"/>
              </a:rPr>
              <a:t>chaque</a:t>
            </a:r>
            <a:r>
              <a:rPr lang="en-GB" sz="1400" dirty="0">
                <a:latin typeface="Century Gothic" pitchFamily="34" charset="0"/>
                <a:ea typeface="+mj-ea"/>
                <a:cs typeface="+mj-cs"/>
              </a:rPr>
              <a:t> scène </a:t>
            </a:r>
            <a:endParaRPr lang="en-GB" sz="1400" dirty="0">
              <a:latin typeface="Century Gothic" pitchFamily="34" charset="0"/>
              <a:ea typeface="+mj-ea"/>
              <a:cs typeface="+mj-cs"/>
            </a:endParaRPr>
          </a:p>
        </p:txBody>
      </p:sp>
      <p:sp>
        <p:nvSpPr>
          <p:cNvPr id="56" name="TextBox 55"/>
          <p:cNvSpPr txBox="1"/>
          <p:nvPr/>
        </p:nvSpPr>
        <p:spPr>
          <a:xfrm>
            <a:off x="250825" y="701675"/>
            <a:ext cx="2881313" cy="1016000"/>
          </a:xfrm>
          <a:prstGeom prst="rect">
            <a:avLst/>
          </a:prstGeom>
          <a:noFill/>
        </p:spPr>
        <p:txBody>
          <a:bodyPr>
            <a:spAutoFit/>
          </a:bodyPr>
          <a:lstStyle/>
          <a:p>
            <a:pPr fontAlgn="auto">
              <a:spcBef>
                <a:spcPts val="0"/>
              </a:spcBef>
              <a:spcAft>
                <a:spcPts val="0"/>
              </a:spcAft>
              <a:defRPr/>
            </a:pPr>
            <a:r>
              <a:rPr lang="en-GB" sz="2000" dirty="0">
                <a:solidFill>
                  <a:schemeClr val="accent6">
                    <a:lumMod val="75000"/>
                  </a:schemeClr>
                </a:solidFill>
                <a:latin typeface="Century Gothic" pitchFamily="34" charset="0"/>
                <a:ea typeface="+mn-ea"/>
                <a:cs typeface="+mn-cs"/>
              </a:rPr>
              <a:t>La grille </a:t>
            </a:r>
            <a:r>
              <a:rPr lang="en-GB" sz="2000" dirty="0" err="1">
                <a:solidFill>
                  <a:schemeClr val="accent6">
                    <a:lumMod val="75000"/>
                  </a:schemeClr>
                </a:solidFill>
                <a:latin typeface="Century Gothic" pitchFamily="34" charset="0"/>
                <a:ea typeface="+mn-ea"/>
                <a:cs typeface="+mn-cs"/>
              </a:rPr>
              <a:t>d’évaluation</a:t>
            </a:r>
            <a:r>
              <a:rPr lang="en-GB" sz="2000" dirty="0">
                <a:solidFill>
                  <a:schemeClr val="accent6">
                    <a:lumMod val="75000"/>
                  </a:schemeClr>
                </a:solidFill>
                <a:latin typeface="Century Gothic" pitchFamily="34" charset="0"/>
                <a:ea typeface="+mn-ea"/>
                <a:cs typeface="+mn-cs"/>
              </a:rPr>
              <a:t> de la communication </a:t>
            </a:r>
            <a:r>
              <a:rPr lang="en-GB" sz="2000" dirty="0" err="1">
                <a:solidFill>
                  <a:schemeClr val="accent6">
                    <a:lumMod val="75000"/>
                  </a:schemeClr>
                </a:solidFill>
                <a:latin typeface="Century Gothic" pitchFamily="34" charset="0"/>
                <a:ea typeface="+mn-ea"/>
                <a:cs typeface="+mn-cs"/>
              </a:rPr>
              <a:t>efficace</a:t>
            </a:r>
            <a:endParaRPr lang="en-GB" sz="2000" dirty="0">
              <a:solidFill>
                <a:schemeClr val="accent6">
                  <a:lumMod val="75000"/>
                </a:schemeClr>
              </a:solidFill>
              <a:latin typeface="Century Gothic" pitchFamily="34" charset="0"/>
              <a:ea typeface="+mn-ea"/>
              <a:cs typeface="+mn-cs"/>
            </a:endParaRPr>
          </a:p>
        </p:txBody>
      </p:sp>
      <p:sp>
        <p:nvSpPr>
          <p:cNvPr id="57" name="TextBox 56"/>
          <p:cNvSpPr txBox="1"/>
          <p:nvPr/>
        </p:nvSpPr>
        <p:spPr>
          <a:xfrm>
            <a:off x="250825" y="1700213"/>
            <a:ext cx="2881313" cy="1169987"/>
          </a:xfrm>
          <a:prstGeom prst="rect">
            <a:avLst/>
          </a:prstGeom>
          <a:noFill/>
          <a:ln w="3175">
            <a:noFill/>
          </a:ln>
        </p:spPr>
        <p:txBody>
          <a:bodyPr>
            <a:spAutoFit/>
          </a:bodyPr>
          <a:lstStyle/>
          <a:p>
            <a:pPr fontAlgn="auto">
              <a:spcBef>
                <a:spcPts val="600"/>
              </a:spcBef>
              <a:spcAft>
                <a:spcPts val="0"/>
              </a:spcAft>
              <a:defRPr/>
            </a:pPr>
            <a:r>
              <a:rPr lang="en-GB" sz="1200" b="1" dirty="0">
                <a:latin typeface="Century Gothic" pitchFamily="34" charset="0"/>
                <a:ea typeface="+mn-ea"/>
                <a:cs typeface="+mn-cs"/>
              </a:rPr>
              <a:t>Le message </a:t>
            </a:r>
            <a:r>
              <a:rPr lang="en-GB" sz="1200" b="1" dirty="0" err="1">
                <a:latin typeface="Century Gothic" pitchFamily="34" charset="0"/>
                <a:ea typeface="+mn-ea"/>
                <a:cs typeface="+mn-cs"/>
              </a:rPr>
              <a:t>est-il</a:t>
            </a:r>
            <a:r>
              <a:rPr lang="en-GB" sz="1200" b="1" dirty="0">
                <a:latin typeface="Century Gothic" pitchFamily="34" charset="0"/>
                <a:ea typeface="+mn-ea"/>
                <a:cs typeface="+mn-cs"/>
              </a:rPr>
              <a:t> </a:t>
            </a:r>
            <a:r>
              <a:rPr lang="en-GB" sz="1200" b="1" dirty="0" err="1">
                <a:solidFill>
                  <a:schemeClr val="accent6">
                    <a:lumMod val="75000"/>
                  </a:schemeClr>
                </a:solidFill>
                <a:latin typeface="Century Gothic" pitchFamily="34" charset="0"/>
                <a:ea typeface="+mn-ea"/>
                <a:cs typeface="+mn-cs"/>
              </a:rPr>
              <a:t>clair</a:t>
            </a:r>
            <a:r>
              <a:rPr lang="en-GB" sz="1200" b="1" dirty="0">
                <a:solidFill>
                  <a:schemeClr val="accent6">
                    <a:lumMod val="75000"/>
                  </a:schemeClr>
                </a:solidFill>
                <a:latin typeface="Century Gothic" pitchFamily="34" charset="0"/>
                <a:ea typeface="+mn-ea"/>
                <a:cs typeface="+mn-cs"/>
              </a:rPr>
              <a:t> ?</a:t>
            </a:r>
          </a:p>
          <a:p>
            <a:pPr marL="180975" indent="-180975" fontAlgn="auto">
              <a:spcBef>
                <a:spcPts val="600"/>
              </a:spcBef>
              <a:spcAft>
                <a:spcPts val="0"/>
              </a:spcAft>
              <a:buClr>
                <a:srgbClr val="346CDC"/>
              </a:buClr>
              <a:buSzPct val="140000"/>
              <a:buFont typeface="Century Gothic" pitchFamily="34" charset="0"/>
              <a:buChar char="■"/>
              <a:defRPr/>
            </a:pPr>
            <a:r>
              <a:rPr lang="en-GB" sz="1200" dirty="0">
                <a:latin typeface="Century Gothic" pitchFamily="34" charset="0"/>
                <a:ea typeface="+mn-ea"/>
                <a:cs typeface="+mn-cs"/>
              </a:rPr>
              <a:t>Est-</a:t>
            </a:r>
            <a:r>
              <a:rPr lang="en-GB" sz="1200" dirty="0" err="1">
                <a:latin typeface="Century Gothic" pitchFamily="34" charset="0"/>
                <a:ea typeface="+mn-ea"/>
                <a:cs typeface="+mn-cs"/>
              </a:rPr>
              <a:t>ce</a:t>
            </a:r>
            <a:r>
              <a:rPr lang="en-GB" sz="1200" dirty="0">
                <a:latin typeface="Century Gothic" pitchFamily="34" charset="0"/>
                <a:ea typeface="+mn-ea"/>
                <a:cs typeface="+mn-cs"/>
              </a:rPr>
              <a:t> que le style </a:t>
            </a:r>
            <a:r>
              <a:rPr lang="en-GB" sz="1200" dirty="0" err="1">
                <a:latin typeface="Century Gothic" pitchFamily="34" charset="0"/>
                <a:ea typeface="+mn-ea"/>
                <a:cs typeface="+mn-cs"/>
              </a:rPr>
              <a:t>est</a:t>
            </a:r>
            <a:r>
              <a:rPr lang="en-GB" sz="1200" dirty="0">
                <a:latin typeface="Century Gothic" pitchFamily="34" charset="0"/>
                <a:ea typeface="+mn-ea"/>
                <a:cs typeface="+mn-cs"/>
              </a:rPr>
              <a:t> </a:t>
            </a:r>
            <a:r>
              <a:rPr lang="en-GB" sz="1200" dirty="0" err="1">
                <a:latin typeface="Century Gothic" pitchFamily="34" charset="0"/>
                <a:ea typeface="+mn-ea"/>
                <a:cs typeface="+mn-cs"/>
              </a:rPr>
              <a:t>adapté</a:t>
            </a:r>
            <a:r>
              <a:rPr lang="en-GB" sz="1200" dirty="0">
                <a:latin typeface="Century Gothic" pitchFamily="34" charset="0"/>
                <a:ea typeface="+mn-ea"/>
                <a:cs typeface="+mn-cs"/>
              </a:rPr>
              <a:t> à </a:t>
            </a:r>
            <a:r>
              <a:rPr lang="en-GB" sz="1200" dirty="0" err="1">
                <a:latin typeface="Century Gothic" pitchFamily="34" charset="0"/>
                <a:ea typeface="+mn-ea"/>
                <a:cs typeface="+mn-cs"/>
              </a:rPr>
              <a:t>l’objectif</a:t>
            </a:r>
            <a:r>
              <a:rPr lang="en-GB" sz="1200" dirty="0">
                <a:latin typeface="Century Gothic" pitchFamily="34" charset="0"/>
                <a:ea typeface="+mn-ea"/>
                <a:cs typeface="+mn-cs"/>
              </a:rPr>
              <a:t> et au public </a:t>
            </a:r>
            <a:r>
              <a:rPr lang="en-GB" sz="1200" dirty="0" err="1">
                <a:latin typeface="Century Gothic" pitchFamily="34" charset="0"/>
                <a:ea typeface="+mn-ea"/>
                <a:cs typeface="+mn-cs"/>
              </a:rPr>
              <a:t>visé</a:t>
            </a:r>
            <a:r>
              <a:rPr lang="en-GB" sz="1200" dirty="0">
                <a:latin typeface="Century Gothic" pitchFamily="34" charset="0"/>
                <a:ea typeface="+mn-ea"/>
                <a:cs typeface="+mn-cs"/>
              </a:rPr>
              <a:t> ?</a:t>
            </a:r>
          </a:p>
          <a:p>
            <a:pPr marL="180975" indent="-180975" fontAlgn="auto">
              <a:spcBef>
                <a:spcPts val="600"/>
              </a:spcBef>
              <a:spcAft>
                <a:spcPts val="0"/>
              </a:spcAft>
              <a:buClr>
                <a:srgbClr val="346CDC"/>
              </a:buClr>
              <a:buSzPct val="140000"/>
              <a:buFont typeface="Century Gothic" pitchFamily="34" charset="0"/>
              <a:buChar char="■"/>
              <a:defRPr/>
            </a:pPr>
            <a:r>
              <a:rPr lang="en-GB" sz="1200" dirty="0">
                <a:latin typeface="Century Gothic" pitchFamily="34" charset="0"/>
                <a:ea typeface="+mn-ea"/>
                <a:cs typeface="+mn-cs"/>
              </a:rPr>
              <a:t>Le script </a:t>
            </a:r>
            <a:r>
              <a:rPr lang="en-GB" sz="1200" dirty="0" err="1">
                <a:latin typeface="Century Gothic" pitchFamily="34" charset="0"/>
                <a:ea typeface="+mn-ea"/>
                <a:cs typeface="+mn-cs"/>
              </a:rPr>
              <a:t>est-il</a:t>
            </a:r>
            <a:r>
              <a:rPr lang="en-GB" sz="1200" dirty="0">
                <a:latin typeface="Century Gothic" pitchFamily="34" charset="0"/>
                <a:ea typeface="+mn-ea"/>
                <a:cs typeface="+mn-cs"/>
              </a:rPr>
              <a:t> facile à </a:t>
            </a:r>
            <a:r>
              <a:rPr lang="en-GB" sz="1200" dirty="0" err="1">
                <a:latin typeface="Century Gothic" pitchFamily="34" charset="0"/>
                <a:ea typeface="+mn-ea"/>
                <a:cs typeface="+mn-cs"/>
              </a:rPr>
              <a:t>comprendre</a:t>
            </a:r>
            <a:r>
              <a:rPr lang="en-GB" sz="1200" dirty="0">
                <a:latin typeface="Century Gothic" pitchFamily="34" charset="0"/>
                <a:ea typeface="+mn-ea"/>
                <a:cs typeface="+mn-cs"/>
              </a:rPr>
              <a:t> ?</a:t>
            </a:r>
            <a:endParaRPr lang="en-GB" sz="1200" dirty="0">
              <a:latin typeface="Century Gothic" pitchFamily="34" charset="0"/>
              <a:ea typeface="+mn-ea"/>
              <a:cs typeface="+mn-cs"/>
            </a:endParaRPr>
          </a:p>
        </p:txBody>
      </p:sp>
      <p:sp>
        <p:nvSpPr>
          <p:cNvPr id="67" name="Rectangle 66"/>
          <p:cNvSpPr/>
          <p:nvPr/>
        </p:nvSpPr>
        <p:spPr>
          <a:xfrm>
            <a:off x="250825" y="5135563"/>
            <a:ext cx="2952750" cy="1430337"/>
          </a:xfrm>
          <a:prstGeom prst="rect">
            <a:avLst/>
          </a:prstGeom>
          <a:ln w="3175">
            <a:noFill/>
          </a:ln>
        </p:spPr>
        <p:txBody>
          <a:bodyPr>
            <a:spAutoFit/>
          </a:bodyPr>
          <a:lstStyle/>
          <a:p>
            <a:pPr marL="342900" indent="-342900" fontAlgn="auto">
              <a:spcBef>
                <a:spcPts val="600"/>
              </a:spcBef>
              <a:spcAft>
                <a:spcPts val="0"/>
              </a:spcAft>
              <a:defRPr/>
            </a:pPr>
            <a:r>
              <a:rPr lang="en-GB" sz="1200" b="1" dirty="0">
                <a:latin typeface="Century Gothic" pitchFamily="34" charset="0"/>
                <a:ea typeface="+mn-ea"/>
                <a:cs typeface="+mn-cs"/>
              </a:rPr>
              <a:t>Le message </a:t>
            </a:r>
            <a:r>
              <a:rPr lang="en-GB" sz="1200" b="1" dirty="0" err="1">
                <a:latin typeface="Century Gothic" pitchFamily="34" charset="0"/>
                <a:ea typeface="+mn-ea"/>
                <a:cs typeface="+mn-cs"/>
              </a:rPr>
              <a:t>est-il</a:t>
            </a:r>
            <a:r>
              <a:rPr lang="en-GB" sz="1200" b="1" dirty="0">
                <a:latin typeface="Century Gothic" pitchFamily="34" charset="0"/>
                <a:ea typeface="+mn-ea"/>
                <a:cs typeface="+mn-cs"/>
              </a:rPr>
              <a:t> </a:t>
            </a:r>
            <a:r>
              <a:rPr lang="en-GB" sz="1200" b="1" dirty="0" err="1">
                <a:solidFill>
                  <a:schemeClr val="accent6">
                    <a:lumMod val="75000"/>
                  </a:schemeClr>
                </a:solidFill>
                <a:latin typeface="Century Gothic" pitchFamily="34" charset="0"/>
                <a:ea typeface="+mn-ea"/>
                <a:cs typeface="+mn-cs"/>
              </a:rPr>
              <a:t>cohérent</a:t>
            </a:r>
            <a:r>
              <a:rPr lang="en-GB" sz="1200" b="1" dirty="0">
                <a:solidFill>
                  <a:schemeClr val="accent6">
                    <a:lumMod val="75000"/>
                  </a:schemeClr>
                </a:solidFill>
                <a:latin typeface="Century Gothic" pitchFamily="34" charset="0"/>
                <a:ea typeface="+mn-ea"/>
                <a:cs typeface="+mn-cs"/>
              </a:rPr>
              <a:t> ? </a:t>
            </a:r>
          </a:p>
          <a:p>
            <a:pPr marL="180975" indent="-180975" fontAlgn="auto">
              <a:spcBef>
                <a:spcPts val="600"/>
              </a:spcBef>
              <a:spcAft>
                <a:spcPts val="0"/>
              </a:spcAft>
              <a:buClr>
                <a:srgbClr val="346CDC"/>
              </a:buClr>
              <a:buSzPct val="140000"/>
              <a:buFont typeface="Century Gothic" pitchFamily="34" charset="0"/>
              <a:buChar char="■"/>
              <a:defRPr/>
            </a:pPr>
            <a:r>
              <a:rPr lang="en-GB" sz="1200" dirty="0">
                <a:latin typeface="Century Gothic" pitchFamily="34" charset="0"/>
                <a:ea typeface="+mn-ea"/>
                <a:cs typeface="+mn-cs"/>
              </a:rPr>
              <a:t>Est-</a:t>
            </a:r>
            <a:r>
              <a:rPr lang="en-GB" sz="1200" dirty="0" err="1">
                <a:latin typeface="Century Gothic" pitchFamily="34" charset="0"/>
                <a:ea typeface="+mn-ea"/>
                <a:cs typeface="+mn-cs"/>
              </a:rPr>
              <a:t>ce</a:t>
            </a:r>
            <a:r>
              <a:rPr lang="en-GB" sz="1200" dirty="0">
                <a:latin typeface="Century Gothic" pitchFamily="34" charset="0"/>
                <a:ea typeface="+mn-ea"/>
                <a:cs typeface="+mn-cs"/>
              </a:rPr>
              <a:t> que </a:t>
            </a:r>
            <a:r>
              <a:rPr lang="en-GB" sz="1200" dirty="0" err="1">
                <a:latin typeface="Century Gothic" pitchFamily="34" charset="0"/>
                <a:ea typeface="+mn-ea"/>
                <a:cs typeface="+mn-cs"/>
              </a:rPr>
              <a:t>chaque</a:t>
            </a:r>
            <a:r>
              <a:rPr lang="en-GB" sz="1200" dirty="0">
                <a:latin typeface="Century Gothic" pitchFamily="34" charset="0"/>
                <a:ea typeface="+mn-ea"/>
                <a:cs typeface="+mn-cs"/>
              </a:rPr>
              <a:t> scène </a:t>
            </a:r>
            <a:r>
              <a:rPr lang="en-GB" sz="1200" dirty="0" err="1">
                <a:latin typeface="Century Gothic" pitchFamily="34" charset="0"/>
                <a:ea typeface="+mn-ea"/>
                <a:cs typeface="+mn-cs"/>
              </a:rPr>
              <a:t>présente</a:t>
            </a:r>
            <a:r>
              <a:rPr lang="en-GB" sz="1200" dirty="0">
                <a:latin typeface="Century Gothic" pitchFamily="34" charset="0"/>
                <a:ea typeface="+mn-ea"/>
                <a:cs typeface="+mn-cs"/>
              </a:rPr>
              <a:t> </a:t>
            </a:r>
            <a:r>
              <a:rPr lang="en-GB" sz="1200" dirty="0" err="1">
                <a:latin typeface="Century Gothic" pitchFamily="34" charset="0"/>
                <a:ea typeface="+mn-ea"/>
                <a:cs typeface="+mn-cs"/>
              </a:rPr>
              <a:t>une</a:t>
            </a:r>
            <a:r>
              <a:rPr lang="en-GB" sz="1200" dirty="0">
                <a:latin typeface="Century Gothic" pitchFamily="34" charset="0"/>
                <a:ea typeface="+mn-ea"/>
                <a:cs typeface="+mn-cs"/>
              </a:rPr>
              <a:t> idée </a:t>
            </a:r>
            <a:r>
              <a:rPr lang="en-GB" sz="1200" dirty="0" err="1">
                <a:latin typeface="Century Gothic" pitchFamily="34" charset="0"/>
                <a:ea typeface="+mn-ea"/>
                <a:cs typeface="+mn-cs"/>
              </a:rPr>
              <a:t>principale</a:t>
            </a:r>
            <a:r>
              <a:rPr lang="en-GB" sz="1200" dirty="0">
                <a:latin typeface="Century Gothic" pitchFamily="34" charset="0"/>
                <a:ea typeface="+mn-ea"/>
                <a:cs typeface="+mn-cs"/>
              </a:rPr>
              <a:t> ?</a:t>
            </a:r>
          </a:p>
          <a:p>
            <a:pPr marL="180975" indent="-180975" fontAlgn="auto">
              <a:spcBef>
                <a:spcPts val="600"/>
              </a:spcBef>
              <a:spcAft>
                <a:spcPts val="0"/>
              </a:spcAft>
              <a:buClr>
                <a:srgbClr val="346CDC"/>
              </a:buClr>
              <a:buSzPct val="140000"/>
              <a:buFont typeface="Century Gothic" pitchFamily="34" charset="0"/>
              <a:buChar char="■"/>
              <a:defRPr/>
            </a:pPr>
            <a:r>
              <a:rPr lang="en-GB" sz="1200" dirty="0">
                <a:latin typeface="Century Gothic" pitchFamily="34" charset="0"/>
                <a:ea typeface="+mn-ea"/>
                <a:cs typeface="+mn-cs"/>
              </a:rPr>
              <a:t>Les </a:t>
            </a:r>
            <a:r>
              <a:rPr lang="en-GB" sz="1200" dirty="0" err="1">
                <a:latin typeface="Century Gothic" pitchFamily="34" charset="0"/>
                <a:ea typeface="+mn-ea"/>
                <a:cs typeface="+mn-cs"/>
              </a:rPr>
              <a:t>scènes</a:t>
            </a:r>
            <a:r>
              <a:rPr lang="en-GB" sz="1200" dirty="0">
                <a:latin typeface="Century Gothic" pitchFamily="34" charset="0"/>
                <a:ea typeface="+mn-ea"/>
                <a:cs typeface="+mn-cs"/>
              </a:rPr>
              <a:t> </a:t>
            </a:r>
            <a:r>
              <a:rPr lang="en-GB" sz="1200" dirty="0" err="1">
                <a:latin typeface="Century Gothic" pitchFamily="34" charset="0"/>
                <a:ea typeface="+mn-ea"/>
                <a:cs typeface="+mn-cs"/>
              </a:rPr>
              <a:t>s’enchaînent-elles</a:t>
            </a:r>
            <a:r>
              <a:rPr lang="en-GB" sz="1200" dirty="0">
                <a:latin typeface="Century Gothic" pitchFamily="34" charset="0"/>
                <a:ea typeface="+mn-ea"/>
                <a:cs typeface="+mn-cs"/>
              </a:rPr>
              <a:t> </a:t>
            </a:r>
            <a:r>
              <a:rPr lang="en-GB" sz="1200" dirty="0" err="1">
                <a:latin typeface="Century Gothic" pitchFamily="34" charset="0"/>
                <a:ea typeface="+mn-ea"/>
                <a:cs typeface="+mn-cs"/>
              </a:rPr>
              <a:t>dans</a:t>
            </a:r>
            <a:r>
              <a:rPr lang="en-GB" sz="1200" dirty="0">
                <a:latin typeface="Century Gothic" pitchFamily="34" charset="0"/>
                <a:ea typeface="+mn-ea"/>
                <a:cs typeface="+mn-cs"/>
              </a:rPr>
              <a:t> un </a:t>
            </a:r>
            <a:r>
              <a:rPr lang="en-GB" sz="1200" dirty="0" err="1">
                <a:latin typeface="Century Gothic" pitchFamily="34" charset="0"/>
                <a:ea typeface="+mn-ea"/>
                <a:cs typeface="+mn-cs"/>
              </a:rPr>
              <a:t>ordre</a:t>
            </a:r>
            <a:r>
              <a:rPr lang="en-GB" sz="1200" dirty="0">
                <a:latin typeface="Century Gothic" pitchFamily="34" charset="0"/>
                <a:ea typeface="+mn-ea"/>
                <a:cs typeface="+mn-cs"/>
              </a:rPr>
              <a:t> </a:t>
            </a:r>
            <a:r>
              <a:rPr lang="en-GB" sz="1200" dirty="0" err="1">
                <a:latin typeface="Century Gothic" pitchFamily="34" charset="0"/>
                <a:ea typeface="+mn-ea"/>
                <a:cs typeface="+mn-cs"/>
              </a:rPr>
              <a:t>logique</a:t>
            </a:r>
            <a:r>
              <a:rPr lang="en-GB" sz="1200" dirty="0">
                <a:latin typeface="Century Gothic" pitchFamily="34" charset="0"/>
                <a:ea typeface="+mn-ea"/>
                <a:cs typeface="+mn-cs"/>
              </a:rPr>
              <a:t> ?</a:t>
            </a:r>
          </a:p>
          <a:p>
            <a:pPr marL="180975" indent="-180975" fontAlgn="auto">
              <a:spcBef>
                <a:spcPts val="600"/>
              </a:spcBef>
              <a:spcAft>
                <a:spcPts val="0"/>
              </a:spcAft>
              <a:buClr>
                <a:srgbClr val="346CDC"/>
              </a:buClr>
              <a:buSzPct val="140000"/>
              <a:buFont typeface="Century Gothic" pitchFamily="34" charset="0"/>
              <a:buChar char="■"/>
              <a:defRPr/>
            </a:pPr>
            <a:r>
              <a:rPr lang="en-GB" sz="1200" dirty="0" err="1">
                <a:latin typeface="Century Gothic" pitchFamily="34" charset="0"/>
                <a:ea typeface="+mn-ea"/>
                <a:cs typeface="+mn-cs"/>
              </a:rPr>
              <a:t>Existe</a:t>
            </a:r>
            <a:r>
              <a:rPr lang="en-GB" sz="1200" dirty="0">
                <a:latin typeface="Century Gothic" pitchFamily="34" charset="0"/>
                <a:ea typeface="+mn-ea"/>
                <a:cs typeface="+mn-cs"/>
              </a:rPr>
              <a:t>-t-</a:t>
            </a:r>
            <a:r>
              <a:rPr lang="en-GB" sz="1200" dirty="0" err="1">
                <a:latin typeface="Century Gothic" pitchFamily="34" charset="0"/>
                <a:ea typeface="+mn-ea"/>
                <a:cs typeface="+mn-cs"/>
              </a:rPr>
              <a:t>il</a:t>
            </a:r>
            <a:r>
              <a:rPr lang="en-GB" sz="1200" dirty="0">
                <a:latin typeface="Century Gothic" pitchFamily="34" charset="0"/>
                <a:ea typeface="+mn-ea"/>
                <a:cs typeface="+mn-cs"/>
              </a:rPr>
              <a:t> un lien entre les </a:t>
            </a:r>
            <a:r>
              <a:rPr lang="en-GB" sz="1200" dirty="0" err="1">
                <a:latin typeface="Century Gothic" pitchFamily="34" charset="0"/>
                <a:ea typeface="+mn-ea"/>
                <a:cs typeface="+mn-cs"/>
              </a:rPr>
              <a:t>scènes</a:t>
            </a:r>
            <a:r>
              <a:rPr lang="en-GB" sz="1200" dirty="0">
                <a:latin typeface="Century Gothic" pitchFamily="34" charset="0"/>
                <a:ea typeface="+mn-ea"/>
                <a:cs typeface="+mn-cs"/>
              </a:rPr>
              <a:t> ?</a:t>
            </a:r>
          </a:p>
        </p:txBody>
      </p:sp>
      <p:sp>
        <p:nvSpPr>
          <p:cNvPr id="68" name="Rectangle 67"/>
          <p:cNvSpPr/>
          <p:nvPr/>
        </p:nvSpPr>
        <p:spPr>
          <a:xfrm>
            <a:off x="239713" y="3965575"/>
            <a:ext cx="3024187" cy="1169988"/>
          </a:xfrm>
          <a:prstGeom prst="rect">
            <a:avLst/>
          </a:prstGeom>
          <a:ln w="3175">
            <a:noFill/>
          </a:ln>
        </p:spPr>
        <p:txBody>
          <a:bodyPr>
            <a:spAutoFit/>
          </a:bodyPr>
          <a:lstStyle/>
          <a:p>
            <a:pPr marL="342900" indent="-342900" fontAlgn="auto">
              <a:spcBef>
                <a:spcPts val="0"/>
              </a:spcBef>
              <a:spcAft>
                <a:spcPts val="0"/>
              </a:spcAft>
              <a:defRPr/>
            </a:pPr>
            <a:r>
              <a:rPr lang="en-GB" sz="1200" b="1" dirty="0">
                <a:latin typeface="Century Gothic" pitchFamily="34" charset="0"/>
                <a:ea typeface="+mn-ea"/>
                <a:cs typeface="+mn-cs"/>
              </a:rPr>
              <a:t>Le message </a:t>
            </a:r>
            <a:r>
              <a:rPr lang="en-GB" sz="1200" b="1" dirty="0" err="1">
                <a:latin typeface="Century Gothic" pitchFamily="34" charset="0"/>
                <a:ea typeface="+mn-ea"/>
                <a:cs typeface="+mn-cs"/>
              </a:rPr>
              <a:t>est-il</a:t>
            </a:r>
            <a:r>
              <a:rPr lang="en-GB" sz="1200" b="1" dirty="0">
                <a:latin typeface="Century Gothic" pitchFamily="34" charset="0"/>
                <a:ea typeface="+mn-ea"/>
                <a:cs typeface="+mn-cs"/>
              </a:rPr>
              <a:t> </a:t>
            </a:r>
            <a:r>
              <a:rPr lang="en-GB" sz="1200" b="1" dirty="0">
                <a:solidFill>
                  <a:schemeClr val="accent6">
                    <a:lumMod val="75000"/>
                  </a:schemeClr>
                </a:solidFill>
                <a:latin typeface="Century Gothic" pitchFamily="34" charset="0"/>
                <a:ea typeface="+mn-ea"/>
                <a:cs typeface="+mn-cs"/>
              </a:rPr>
              <a:t>correct ?</a:t>
            </a:r>
          </a:p>
          <a:p>
            <a:pPr marL="342900" indent="-342900" fontAlgn="auto">
              <a:spcBef>
                <a:spcPts val="600"/>
              </a:spcBef>
              <a:spcAft>
                <a:spcPts val="0"/>
              </a:spcAft>
              <a:buClr>
                <a:srgbClr val="346CDC"/>
              </a:buClr>
              <a:buSzPct val="140000"/>
              <a:buFont typeface="Century Gothic" pitchFamily="34" charset="0"/>
              <a:buChar char="■"/>
              <a:defRPr/>
            </a:pPr>
            <a:r>
              <a:rPr lang="en-GB" sz="1200" dirty="0" err="1">
                <a:latin typeface="Century Gothic" pitchFamily="34" charset="0"/>
                <a:ea typeface="+mn-ea"/>
                <a:cs typeface="+mn-cs"/>
              </a:rPr>
              <a:t>Avez-vous</a:t>
            </a:r>
            <a:r>
              <a:rPr lang="en-GB" sz="1200" dirty="0">
                <a:latin typeface="Century Gothic" pitchFamily="34" charset="0"/>
                <a:ea typeface="+mn-ea"/>
                <a:cs typeface="+mn-cs"/>
              </a:rPr>
              <a:t> </a:t>
            </a:r>
            <a:r>
              <a:rPr lang="en-GB" sz="1200" dirty="0" err="1">
                <a:latin typeface="Century Gothic" pitchFamily="34" charset="0"/>
                <a:ea typeface="+mn-ea"/>
                <a:cs typeface="+mn-cs"/>
              </a:rPr>
              <a:t>utilisé</a:t>
            </a:r>
            <a:r>
              <a:rPr lang="en-GB" sz="1200" dirty="0">
                <a:latin typeface="Century Gothic" pitchFamily="34" charset="0"/>
                <a:ea typeface="+mn-ea"/>
                <a:cs typeface="+mn-cs"/>
              </a:rPr>
              <a:t> des réactions chimiques avec des mots ?</a:t>
            </a:r>
          </a:p>
          <a:p>
            <a:pPr marL="342900" indent="-342900" fontAlgn="auto">
              <a:spcBef>
                <a:spcPts val="600"/>
              </a:spcBef>
              <a:spcAft>
                <a:spcPts val="0"/>
              </a:spcAft>
              <a:buClr>
                <a:srgbClr val="346CDC"/>
              </a:buClr>
              <a:buSzPct val="140000"/>
              <a:buFont typeface="Century Gothic" pitchFamily="34" charset="0"/>
              <a:buChar char="■"/>
              <a:defRPr/>
            </a:pPr>
            <a:r>
              <a:rPr lang="en-GB" sz="1200" dirty="0" err="1">
                <a:latin typeface="Century Gothic" pitchFamily="34" charset="0"/>
                <a:ea typeface="+mn-ea"/>
                <a:cs typeface="+mn-cs"/>
              </a:rPr>
              <a:t>Avez-vous</a:t>
            </a:r>
            <a:r>
              <a:rPr lang="en-GB" sz="1200" dirty="0">
                <a:latin typeface="Century Gothic" pitchFamily="34" charset="0"/>
                <a:ea typeface="+mn-ea"/>
                <a:cs typeface="+mn-cs"/>
              </a:rPr>
              <a:t> </a:t>
            </a:r>
            <a:r>
              <a:rPr lang="en-GB" sz="1200" dirty="0" err="1">
                <a:latin typeface="Century Gothic" pitchFamily="34" charset="0"/>
                <a:ea typeface="+mn-ea"/>
                <a:cs typeface="+mn-cs"/>
              </a:rPr>
              <a:t>utilisé</a:t>
            </a:r>
            <a:r>
              <a:rPr lang="en-GB" sz="1200" dirty="0">
                <a:latin typeface="Century Gothic" pitchFamily="34" charset="0"/>
                <a:ea typeface="+mn-ea"/>
                <a:cs typeface="+mn-cs"/>
              </a:rPr>
              <a:t> et </a:t>
            </a:r>
            <a:r>
              <a:rPr lang="en-GB" sz="1200" dirty="0" err="1">
                <a:latin typeface="Century Gothic" pitchFamily="34" charset="0"/>
                <a:ea typeface="+mn-ea"/>
                <a:cs typeface="+mn-cs"/>
              </a:rPr>
              <a:t>expliqué</a:t>
            </a:r>
            <a:r>
              <a:rPr lang="en-GB" sz="1200" dirty="0">
                <a:latin typeface="Century Gothic" pitchFamily="34" charset="0"/>
                <a:ea typeface="+mn-ea"/>
                <a:cs typeface="+mn-cs"/>
              </a:rPr>
              <a:t> des </a:t>
            </a:r>
            <a:r>
              <a:rPr lang="en-GB" sz="1200" dirty="0" err="1">
                <a:latin typeface="Century Gothic" pitchFamily="34" charset="0"/>
                <a:ea typeface="+mn-ea"/>
                <a:cs typeface="+mn-cs"/>
              </a:rPr>
              <a:t>termes</a:t>
            </a:r>
            <a:r>
              <a:rPr lang="en-GB" sz="1200" dirty="0">
                <a:latin typeface="Century Gothic" pitchFamily="34" charset="0"/>
                <a:ea typeface="+mn-ea"/>
                <a:cs typeface="+mn-cs"/>
              </a:rPr>
              <a:t> </a:t>
            </a:r>
            <a:r>
              <a:rPr lang="en-GB" sz="1200" dirty="0" err="1">
                <a:latin typeface="Century Gothic" pitchFamily="34" charset="0"/>
                <a:ea typeface="+mn-ea"/>
                <a:cs typeface="+mn-cs"/>
              </a:rPr>
              <a:t>scientifiques</a:t>
            </a:r>
            <a:r>
              <a:rPr lang="en-GB" sz="1200" dirty="0">
                <a:latin typeface="Century Gothic" pitchFamily="34" charset="0"/>
                <a:ea typeface="+mn-ea"/>
                <a:cs typeface="+mn-cs"/>
              </a:rPr>
              <a:t> ?</a:t>
            </a:r>
          </a:p>
        </p:txBody>
      </p:sp>
      <p:sp>
        <p:nvSpPr>
          <p:cNvPr id="71" name="Rectangle 70"/>
          <p:cNvSpPr/>
          <p:nvPr/>
        </p:nvSpPr>
        <p:spPr>
          <a:xfrm>
            <a:off x="230188" y="2844800"/>
            <a:ext cx="2628900" cy="1169988"/>
          </a:xfrm>
          <a:prstGeom prst="rect">
            <a:avLst/>
          </a:prstGeom>
          <a:ln w="3175">
            <a:noFill/>
          </a:ln>
        </p:spPr>
        <p:txBody>
          <a:bodyPr>
            <a:spAutoFit/>
          </a:bodyPr>
          <a:lstStyle/>
          <a:p>
            <a:pPr marL="180975" indent="-180975" fontAlgn="auto">
              <a:spcBef>
                <a:spcPts val="600"/>
              </a:spcBef>
              <a:spcAft>
                <a:spcPts val="0"/>
              </a:spcAft>
              <a:buClr>
                <a:srgbClr val="346CDC"/>
              </a:buClr>
              <a:buSzPct val="140000"/>
              <a:defRPr/>
            </a:pPr>
            <a:r>
              <a:rPr lang="en-GB" sz="1200" b="1" dirty="0">
                <a:latin typeface="Century Gothic" pitchFamily="34" charset="0"/>
                <a:ea typeface="+mn-ea"/>
                <a:cs typeface="+mn-cs"/>
              </a:rPr>
              <a:t>Le message </a:t>
            </a:r>
            <a:r>
              <a:rPr lang="en-GB" sz="1200" b="1" dirty="0" err="1">
                <a:latin typeface="Century Gothic" pitchFamily="34" charset="0"/>
                <a:ea typeface="+mn-ea"/>
                <a:cs typeface="+mn-cs"/>
              </a:rPr>
              <a:t>est-il</a:t>
            </a:r>
            <a:r>
              <a:rPr lang="en-GB" sz="1200" b="1" dirty="0">
                <a:latin typeface="Century Gothic" pitchFamily="34" charset="0"/>
                <a:ea typeface="+mn-ea"/>
                <a:cs typeface="+mn-cs"/>
              </a:rPr>
              <a:t> </a:t>
            </a:r>
            <a:r>
              <a:rPr lang="en-GB" sz="1200" b="1" dirty="0" err="1">
                <a:solidFill>
                  <a:schemeClr val="accent6">
                    <a:lumMod val="75000"/>
                  </a:schemeClr>
                </a:solidFill>
                <a:latin typeface="Century Gothic" pitchFamily="34" charset="0"/>
                <a:ea typeface="+mn-ea"/>
                <a:cs typeface="+mn-cs"/>
              </a:rPr>
              <a:t>concret</a:t>
            </a:r>
            <a:r>
              <a:rPr lang="en-GB" sz="1200" b="1" dirty="0">
                <a:solidFill>
                  <a:schemeClr val="accent6">
                    <a:lumMod val="75000"/>
                  </a:schemeClr>
                </a:solidFill>
                <a:latin typeface="Century Gothic" pitchFamily="34" charset="0"/>
                <a:ea typeface="+mn-ea"/>
                <a:cs typeface="+mn-cs"/>
              </a:rPr>
              <a:t> ?</a:t>
            </a:r>
          </a:p>
          <a:p>
            <a:pPr marL="180975" indent="-180975" fontAlgn="auto">
              <a:spcBef>
                <a:spcPts val="600"/>
              </a:spcBef>
              <a:spcAft>
                <a:spcPts val="0"/>
              </a:spcAft>
              <a:buClr>
                <a:srgbClr val="346CDC"/>
              </a:buClr>
              <a:buSzPct val="140000"/>
              <a:buFont typeface="Century Gothic" pitchFamily="34" charset="0"/>
              <a:buChar char="■"/>
              <a:defRPr/>
            </a:pPr>
            <a:r>
              <a:rPr lang="en-GB" sz="1200" dirty="0">
                <a:latin typeface="Century Gothic" pitchFamily="34" charset="0"/>
                <a:ea typeface="+mn-ea"/>
                <a:cs typeface="+mn-cs"/>
              </a:rPr>
              <a:t>Est-</a:t>
            </a:r>
            <a:r>
              <a:rPr lang="en-GB" sz="1200" dirty="0" err="1">
                <a:latin typeface="Century Gothic" pitchFamily="34" charset="0"/>
                <a:ea typeface="+mn-ea"/>
                <a:cs typeface="+mn-cs"/>
              </a:rPr>
              <a:t>ce</a:t>
            </a:r>
            <a:r>
              <a:rPr lang="en-GB" sz="1200" dirty="0">
                <a:latin typeface="Century Gothic" pitchFamily="34" charset="0"/>
                <a:ea typeface="+mn-ea"/>
                <a:cs typeface="+mn-cs"/>
              </a:rPr>
              <a:t> </a:t>
            </a:r>
            <a:r>
              <a:rPr lang="en-GB" sz="1200" dirty="0" err="1">
                <a:latin typeface="Century Gothic" pitchFamily="34" charset="0"/>
                <a:ea typeface="+mn-ea"/>
                <a:cs typeface="+mn-cs"/>
              </a:rPr>
              <a:t>qu’il</a:t>
            </a:r>
            <a:r>
              <a:rPr lang="en-GB" sz="1200" dirty="0">
                <a:latin typeface="Century Gothic" pitchFamily="34" charset="0"/>
                <a:ea typeface="+mn-ea"/>
                <a:cs typeface="+mn-cs"/>
              </a:rPr>
              <a:t> </a:t>
            </a:r>
            <a:r>
              <a:rPr lang="en-GB" sz="1200" dirty="0" err="1">
                <a:latin typeface="Century Gothic" pitchFamily="34" charset="0"/>
                <a:ea typeface="+mn-ea"/>
                <a:cs typeface="+mn-cs"/>
              </a:rPr>
              <a:t>contient</a:t>
            </a:r>
            <a:r>
              <a:rPr lang="en-GB" sz="1200" dirty="0">
                <a:latin typeface="Century Gothic" pitchFamily="34" charset="0"/>
                <a:ea typeface="+mn-ea"/>
                <a:cs typeface="+mn-cs"/>
              </a:rPr>
              <a:t> des </a:t>
            </a:r>
            <a:r>
              <a:rPr lang="en-GB" sz="1200" dirty="0" err="1">
                <a:latin typeface="Century Gothic" pitchFamily="34" charset="0"/>
                <a:ea typeface="+mn-ea"/>
                <a:cs typeface="+mn-cs"/>
              </a:rPr>
              <a:t>exemples</a:t>
            </a:r>
            <a:r>
              <a:rPr lang="en-GB" sz="1200" dirty="0">
                <a:latin typeface="Century Gothic" pitchFamily="34" charset="0"/>
                <a:ea typeface="+mn-ea"/>
                <a:cs typeface="+mn-cs"/>
              </a:rPr>
              <a:t> ?</a:t>
            </a:r>
          </a:p>
          <a:p>
            <a:pPr marL="180975" indent="-180975" fontAlgn="auto">
              <a:spcBef>
                <a:spcPts val="600"/>
              </a:spcBef>
              <a:spcAft>
                <a:spcPts val="0"/>
              </a:spcAft>
              <a:buClr>
                <a:srgbClr val="346CDC"/>
              </a:buClr>
              <a:buSzPct val="140000"/>
              <a:buFont typeface="Century Gothic" pitchFamily="34" charset="0"/>
              <a:buChar char="■"/>
              <a:defRPr/>
            </a:pPr>
            <a:r>
              <a:rPr lang="en-GB" sz="1200" dirty="0" err="1">
                <a:latin typeface="Century Gothic" pitchFamily="34" charset="0"/>
                <a:ea typeface="+mn-ea"/>
                <a:cs typeface="+mn-cs"/>
              </a:rPr>
              <a:t>Avez-vous</a:t>
            </a:r>
            <a:r>
              <a:rPr lang="en-GB" sz="1200" dirty="0">
                <a:latin typeface="Century Gothic" pitchFamily="34" charset="0"/>
                <a:ea typeface="+mn-ea"/>
                <a:cs typeface="+mn-cs"/>
              </a:rPr>
              <a:t> </a:t>
            </a:r>
            <a:r>
              <a:rPr lang="en-GB" sz="1200" dirty="0" err="1">
                <a:latin typeface="Century Gothic" pitchFamily="34" charset="0"/>
                <a:ea typeface="+mn-ea"/>
                <a:cs typeface="+mn-cs"/>
              </a:rPr>
              <a:t>utilisé</a:t>
            </a:r>
            <a:r>
              <a:rPr lang="en-GB" sz="1200" dirty="0">
                <a:latin typeface="Century Gothic" pitchFamily="34" charset="0"/>
                <a:ea typeface="+mn-ea"/>
                <a:cs typeface="+mn-cs"/>
              </a:rPr>
              <a:t> des mots </a:t>
            </a:r>
            <a:r>
              <a:rPr lang="en-GB" sz="1200" dirty="0" err="1">
                <a:latin typeface="Century Gothic" pitchFamily="34" charset="0"/>
                <a:ea typeface="+mn-ea"/>
                <a:cs typeface="+mn-cs"/>
              </a:rPr>
              <a:t>frappants</a:t>
            </a:r>
            <a:r>
              <a:rPr lang="en-GB" sz="1200" dirty="0">
                <a:latin typeface="Century Gothic" pitchFamily="34" charset="0"/>
                <a:ea typeface="+mn-ea"/>
                <a:cs typeface="+mn-cs"/>
              </a:rPr>
              <a:t> ?</a:t>
            </a:r>
          </a:p>
        </p:txBody>
      </p:sp>
      <p:cxnSp>
        <p:nvCxnSpPr>
          <p:cNvPr id="75" name="Straight Connector 74"/>
          <p:cNvCxnSpPr/>
          <p:nvPr/>
        </p:nvCxnSpPr>
        <p:spPr>
          <a:xfrm>
            <a:off x="3276600" y="188913"/>
            <a:ext cx="0" cy="6264275"/>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5" name="Group 27"/>
          <p:cNvGrpSpPr/>
          <p:nvPr/>
        </p:nvGrpSpPr>
        <p:grpSpPr>
          <a:xfrm>
            <a:off x="3390189" y="1196751"/>
            <a:ext cx="5646307" cy="5242959"/>
            <a:chOff x="3851920" y="1396514"/>
            <a:chExt cx="5112568" cy="4929068"/>
          </a:xfrm>
          <a:solidFill>
            <a:schemeClr val="bg1"/>
          </a:solidFill>
        </p:grpSpPr>
        <p:sp>
          <p:nvSpPr>
            <p:cNvPr id="73" name="TextBox 72"/>
            <p:cNvSpPr txBox="1"/>
            <p:nvPr/>
          </p:nvSpPr>
          <p:spPr>
            <a:xfrm>
              <a:off x="6444208" y="3052698"/>
              <a:ext cx="2520280" cy="1600438"/>
            </a:xfrm>
            <a:prstGeom prst="rect">
              <a:avLst/>
            </a:prstGeom>
            <a:grpFill/>
            <a:ln w="9525">
              <a:solidFill>
                <a:schemeClr val="tx1"/>
              </a:solidFill>
            </a:ln>
          </p:spPr>
          <p:txBody>
            <a:bodyPr>
              <a:spAutoFit/>
            </a:bodyPr>
            <a:lstStyle/>
            <a:p>
              <a:pPr fontAlgn="auto">
                <a:spcBef>
                  <a:spcPts val="0"/>
                </a:spcBef>
                <a:spcAft>
                  <a:spcPts val="0"/>
                </a:spcAft>
                <a:defRPr/>
              </a:pPr>
              <a:r>
                <a:rPr lang="en-GB" sz="1400" b="1" dirty="0">
                  <a:solidFill>
                    <a:schemeClr val="accent6">
                      <a:lumMod val="75000"/>
                    </a:schemeClr>
                  </a:solidFill>
                  <a:latin typeface="Century Gothic" pitchFamily="34" charset="0"/>
                  <a:ea typeface="+mn-ea"/>
                  <a:cs typeface="+mn-cs"/>
                </a:rPr>
                <a:t>4</a:t>
              </a:r>
            </a:p>
            <a:p>
              <a:pPr fontAlgn="auto">
                <a:spcBef>
                  <a:spcPts val="0"/>
                </a:spcBef>
                <a:spcAft>
                  <a:spcPts val="0"/>
                </a:spcAft>
                <a:defRPr/>
              </a:pPr>
              <a:endParaRPr lang="en-GB" sz="1400" b="1" dirty="0">
                <a:solidFill>
                  <a:schemeClr val="accent6">
                    <a:lumMod val="75000"/>
                  </a:schemeClr>
                </a:solidFill>
                <a:latin typeface="Century Gothic" pitchFamily="34" charset="0"/>
                <a:ea typeface="+mn-ea"/>
                <a:cs typeface="+mn-cs"/>
              </a:endParaRPr>
            </a:p>
            <a:p>
              <a:pPr fontAlgn="auto">
                <a:spcBef>
                  <a:spcPts val="0"/>
                </a:spcBef>
                <a:spcAft>
                  <a:spcPts val="0"/>
                </a:spcAft>
                <a:defRPr/>
              </a:pPr>
              <a:endParaRPr lang="en-GB" sz="1400" b="1" dirty="0">
                <a:solidFill>
                  <a:schemeClr val="accent6">
                    <a:lumMod val="75000"/>
                  </a:schemeClr>
                </a:solidFill>
                <a:latin typeface="Century Gothic" pitchFamily="34" charset="0"/>
                <a:ea typeface="+mn-ea"/>
                <a:cs typeface="+mn-cs"/>
              </a:endParaRPr>
            </a:p>
            <a:p>
              <a:pPr fontAlgn="auto">
                <a:spcBef>
                  <a:spcPts val="0"/>
                </a:spcBef>
                <a:spcAft>
                  <a:spcPts val="0"/>
                </a:spcAft>
                <a:defRPr/>
              </a:pPr>
              <a:endParaRPr lang="en-GB" sz="1400" b="1" dirty="0">
                <a:solidFill>
                  <a:schemeClr val="accent6">
                    <a:lumMod val="75000"/>
                  </a:schemeClr>
                </a:solidFill>
                <a:latin typeface="Century Gothic" pitchFamily="34" charset="0"/>
                <a:ea typeface="+mn-ea"/>
                <a:cs typeface="+mn-cs"/>
              </a:endParaRPr>
            </a:p>
            <a:p>
              <a:pPr fontAlgn="auto">
                <a:spcBef>
                  <a:spcPts val="0"/>
                </a:spcBef>
                <a:spcAft>
                  <a:spcPts val="0"/>
                </a:spcAft>
                <a:defRPr/>
              </a:pPr>
              <a:endParaRPr lang="en-GB" sz="1400" b="1" dirty="0">
                <a:solidFill>
                  <a:schemeClr val="accent6">
                    <a:lumMod val="75000"/>
                  </a:schemeClr>
                </a:solidFill>
                <a:latin typeface="Century Gothic" pitchFamily="34" charset="0"/>
                <a:ea typeface="+mn-ea"/>
                <a:cs typeface="+mn-cs"/>
              </a:endParaRPr>
            </a:p>
            <a:p>
              <a:pPr fontAlgn="auto">
                <a:spcBef>
                  <a:spcPts val="0"/>
                </a:spcBef>
                <a:spcAft>
                  <a:spcPts val="0"/>
                </a:spcAft>
                <a:defRPr/>
              </a:pPr>
              <a:endParaRPr lang="en-GB" sz="1400" b="1" dirty="0">
                <a:solidFill>
                  <a:schemeClr val="accent6">
                    <a:lumMod val="75000"/>
                  </a:schemeClr>
                </a:solidFill>
                <a:latin typeface="Century Gothic" pitchFamily="34" charset="0"/>
                <a:ea typeface="+mn-ea"/>
                <a:cs typeface="+mn-cs"/>
              </a:endParaRPr>
            </a:p>
            <a:p>
              <a:pPr fontAlgn="auto">
                <a:spcBef>
                  <a:spcPts val="0"/>
                </a:spcBef>
                <a:spcAft>
                  <a:spcPts val="0"/>
                </a:spcAft>
                <a:defRPr/>
              </a:pPr>
              <a:endParaRPr lang="en-GB" sz="1400" b="1" dirty="0">
                <a:solidFill>
                  <a:schemeClr val="accent6">
                    <a:lumMod val="75000"/>
                  </a:schemeClr>
                </a:solidFill>
                <a:latin typeface="Century Gothic" pitchFamily="34" charset="0"/>
                <a:ea typeface="+mn-ea"/>
                <a:cs typeface="+mn-cs"/>
              </a:endParaRPr>
            </a:p>
          </p:txBody>
        </p:sp>
        <p:sp>
          <p:nvSpPr>
            <p:cNvPr id="77" name="TextBox 76"/>
            <p:cNvSpPr txBox="1"/>
            <p:nvPr/>
          </p:nvSpPr>
          <p:spPr>
            <a:xfrm>
              <a:off x="3851920" y="1396514"/>
              <a:ext cx="2520280" cy="1600438"/>
            </a:xfrm>
            <a:prstGeom prst="rect">
              <a:avLst/>
            </a:prstGeom>
            <a:grpFill/>
            <a:ln w="9525">
              <a:solidFill>
                <a:schemeClr val="tx1"/>
              </a:solidFill>
            </a:ln>
          </p:spPr>
          <p:txBody>
            <a:bodyPr>
              <a:spAutoFit/>
            </a:bodyPr>
            <a:lstStyle/>
            <a:p>
              <a:pPr fontAlgn="auto">
                <a:spcBef>
                  <a:spcPts val="0"/>
                </a:spcBef>
                <a:spcAft>
                  <a:spcPts val="0"/>
                </a:spcAft>
                <a:defRPr/>
              </a:pPr>
              <a:r>
                <a:rPr lang="en-GB" sz="1400" b="1" dirty="0">
                  <a:solidFill>
                    <a:schemeClr val="accent6">
                      <a:lumMod val="75000"/>
                    </a:schemeClr>
                  </a:solidFill>
                  <a:latin typeface="Century Gothic" pitchFamily="34" charset="0"/>
                  <a:ea typeface="+mn-ea"/>
                  <a:cs typeface="+mn-cs"/>
                </a:rPr>
                <a:t>1</a:t>
              </a:r>
            </a:p>
            <a:p>
              <a:pPr fontAlgn="auto">
                <a:spcBef>
                  <a:spcPts val="0"/>
                </a:spcBef>
                <a:spcAft>
                  <a:spcPts val="0"/>
                </a:spcAft>
                <a:defRPr/>
              </a:pPr>
              <a:endParaRPr lang="en-GB" sz="1400" b="1" dirty="0">
                <a:solidFill>
                  <a:schemeClr val="accent6">
                    <a:lumMod val="75000"/>
                  </a:schemeClr>
                </a:solidFill>
                <a:latin typeface="Century Gothic" pitchFamily="34" charset="0"/>
                <a:ea typeface="+mn-ea"/>
                <a:cs typeface="+mn-cs"/>
              </a:endParaRPr>
            </a:p>
            <a:p>
              <a:pPr fontAlgn="auto">
                <a:spcBef>
                  <a:spcPts val="0"/>
                </a:spcBef>
                <a:spcAft>
                  <a:spcPts val="0"/>
                </a:spcAft>
                <a:defRPr/>
              </a:pPr>
              <a:endParaRPr lang="en-GB" sz="1400" b="1" dirty="0">
                <a:solidFill>
                  <a:schemeClr val="accent6">
                    <a:lumMod val="75000"/>
                  </a:schemeClr>
                </a:solidFill>
                <a:latin typeface="Century Gothic" pitchFamily="34" charset="0"/>
                <a:ea typeface="+mn-ea"/>
                <a:cs typeface="+mn-cs"/>
              </a:endParaRPr>
            </a:p>
            <a:p>
              <a:pPr fontAlgn="auto">
                <a:spcBef>
                  <a:spcPts val="0"/>
                </a:spcBef>
                <a:spcAft>
                  <a:spcPts val="0"/>
                </a:spcAft>
                <a:defRPr/>
              </a:pPr>
              <a:endParaRPr lang="en-GB" sz="1400" b="1" dirty="0">
                <a:solidFill>
                  <a:schemeClr val="accent6">
                    <a:lumMod val="75000"/>
                  </a:schemeClr>
                </a:solidFill>
                <a:latin typeface="Century Gothic" pitchFamily="34" charset="0"/>
                <a:ea typeface="+mn-ea"/>
                <a:cs typeface="+mn-cs"/>
              </a:endParaRPr>
            </a:p>
            <a:p>
              <a:pPr fontAlgn="auto">
                <a:spcBef>
                  <a:spcPts val="0"/>
                </a:spcBef>
                <a:spcAft>
                  <a:spcPts val="0"/>
                </a:spcAft>
                <a:defRPr/>
              </a:pPr>
              <a:endParaRPr lang="en-GB" sz="1400" b="1" dirty="0">
                <a:solidFill>
                  <a:schemeClr val="accent6">
                    <a:lumMod val="75000"/>
                  </a:schemeClr>
                </a:solidFill>
                <a:latin typeface="Century Gothic" pitchFamily="34" charset="0"/>
                <a:ea typeface="+mn-ea"/>
                <a:cs typeface="+mn-cs"/>
              </a:endParaRPr>
            </a:p>
            <a:p>
              <a:pPr fontAlgn="auto">
                <a:spcBef>
                  <a:spcPts val="0"/>
                </a:spcBef>
                <a:spcAft>
                  <a:spcPts val="0"/>
                </a:spcAft>
                <a:defRPr/>
              </a:pPr>
              <a:endParaRPr lang="en-GB" sz="1400" b="1" dirty="0">
                <a:solidFill>
                  <a:schemeClr val="accent6">
                    <a:lumMod val="75000"/>
                  </a:schemeClr>
                </a:solidFill>
                <a:latin typeface="Century Gothic" pitchFamily="34" charset="0"/>
                <a:ea typeface="+mn-ea"/>
                <a:cs typeface="+mn-cs"/>
              </a:endParaRPr>
            </a:p>
            <a:p>
              <a:pPr fontAlgn="auto">
                <a:spcBef>
                  <a:spcPts val="0"/>
                </a:spcBef>
                <a:spcAft>
                  <a:spcPts val="0"/>
                </a:spcAft>
                <a:defRPr/>
              </a:pPr>
              <a:endParaRPr lang="en-GB" sz="1400" b="1" dirty="0">
                <a:solidFill>
                  <a:schemeClr val="accent6">
                    <a:lumMod val="75000"/>
                  </a:schemeClr>
                </a:solidFill>
                <a:latin typeface="Century Gothic" pitchFamily="34" charset="0"/>
                <a:ea typeface="+mn-ea"/>
                <a:cs typeface="+mn-cs"/>
              </a:endParaRPr>
            </a:p>
          </p:txBody>
        </p:sp>
        <p:sp>
          <p:nvSpPr>
            <p:cNvPr id="78" name="TextBox 77"/>
            <p:cNvSpPr txBox="1"/>
            <p:nvPr/>
          </p:nvSpPr>
          <p:spPr>
            <a:xfrm>
              <a:off x="3851920" y="3052698"/>
              <a:ext cx="2520280" cy="1600438"/>
            </a:xfrm>
            <a:prstGeom prst="rect">
              <a:avLst/>
            </a:prstGeom>
            <a:grpFill/>
            <a:ln w="9525">
              <a:solidFill>
                <a:schemeClr val="tx1"/>
              </a:solidFill>
            </a:ln>
          </p:spPr>
          <p:txBody>
            <a:bodyPr>
              <a:spAutoFit/>
            </a:bodyPr>
            <a:lstStyle/>
            <a:p>
              <a:pPr fontAlgn="auto">
                <a:spcBef>
                  <a:spcPts val="0"/>
                </a:spcBef>
                <a:spcAft>
                  <a:spcPts val="0"/>
                </a:spcAft>
                <a:defRPr/>
              </a:pPr>
              <a:r>
                <a:rPr lang="en-GB" sz="1400" b="1" dirty="0">
                  <a:solidFill>
                    <a:schemeClr val="accent6">
                      <a:lumMod val="75000"/>
                    </a:schemeClr>
                  </a:solidFill>
                  <a:latin typeface="Century Gothic" pitchFamily="34" charset="0"/>
                  <a:ea typeface="+mn-ea"/>
                  <a:cs typeface="+mn-cs"/>
                </a:rPr>
                <a:t>3</a:t>
              </a:r>
            </a:p>
            <a:p>
              <a:pPr fontAlgn="auto">
                <a:spcBef>
                  <a:spcPts val="0"/>
                </a:spcBef>
                <a:spcAft>
                  <a:spcPts val="0"/>
                </a:spcAft>
                <a:defRPr/>
              </a:pPr>
              <a:endParaRPr lang="en-GB" sz="1400" b="1" dirty="0">
                <a:solidFill>
                  <a:schemeClr val="accent6">
                    <a:lumMod val="75000"/>
                  </a:schemeClr>
                </a:solidFill>
                <a:latin typeface="Century Gothic" pitchFamily="34" charset="0"/>
                <a:ea typeface="+mn-ea"/>
                <a:cs typeface="+mn-cs"/>
              </a:endParaRPr>
            </a:p>
            <a:p>
              <a:pPr fontAlgn="auto">
                <a:spcBef>
                  <a:spcPts val="0"/>
                </a:spcBef>
                <a:spcAft>
                  <a:spcPts val="0"/>
                </a:spcAft>
                <a:defRPr/>
              </a:pPr>
              <a:endParaRPr lang="en-GB" sz="1400" b="1" dirty="0">
                <a:solidFill>
                  <a:schemeClr val="accent6">
                    <a:lumMod val="75000"/>
                  </a:schemeClr>
                </a:solidFill>
                <a:latin typeface="Century Gothic" pitchFamily="34" charset="0"/>
                <a:ea typeface="+mn-ea"/>
                <a:cs typeface="+mn-cs"/>
              </a:endParaRPr>
            </a:p>
            <a:p>
              <a:pPr fontAlgn="auto">
                <a:spcBef>
                  <a:spcPts val="0"/>
                </a:spcBef>
                <a:spcAft>
                  <a:spcPts val="0"/>
                </a:spcAft>
                <a:defRPr/>
              </a:pPr>
              <a:endParaRPr lang="en-GB" sz="1400" b="1" dirty="0">
                <a:solidFill>
                  <a:schemeClr val="accent6">
                    <a:lumMod val="75000"/>
                  </a:schemeClr>
                </a:solidFill>
                <a:latin typeface="Century Gothic" pitchFamily="34" charset="0"/>
                <a:ea typeface="+mn-ea"/>
                <a:cs typeface="+mn-cs"/>
              </a:endParaRPr>
            </a:p>
            <a:p>
              <a:pPr fontAlgn="auto">
                <a:spcBef>
                  <a:spcPts val="0"/>
                </a:spcBef>
                <a:spcAft>
                  <a:spcPts val="0"/>
                </a:spcAft>
                <a:defRPr/>
              </a:pPr>
              <a:endParaRPr lang="en-GB" sz="1400" b="1" dirty="0">
                <a:solidFill>
                  <a:schemeClr val="accent6">
                    <a:lumMod val="75000"/>
                  </a:schemeClr>
                </a:solidFill>
                <a:latin typeface="Century Gothic" pitchFamily="34" charset="0"/>
                <a:ea typeface="+mn-ea"/>
                <a:cs typeface="+mn-cs"/>
              </a:endParaRPr>
            </a:p>
            <a:p>
              <a:pPr fontAlgn="auto">
                <a:spcBef>
                  <a:spcPts val="0"/>
                </a:spcBef>
                <a:spcAft>
                  <a:spcPts val="0"/>
                </a:spcAft>
                <a:defRPr/>
              </a:pPr>
              <a:endParaRPr lang="en-GB" sz="1400" b="1" dirty="0">
                <a:solidFill>
                  <a:schemeClr val="accent6">
                    <a:lumMod val="75000"/>
                  </a:schemeClr>
                </a:solidFill>
                <a:latin typeface="Century Gothic" pitchFamily="34" charset="0"/>
                <a:ea typeface="+mn-ea"/>
                <a:cs typeface="+mn-cs"/>
              </a:endParaRPr>
            </a:p>
            <a:p>
              <a:pPr fontAlgn="auto">
                <a:spcBef>
                  <a:spcPts val="0"/>
                </a:spcBef>
                <a:spcAft>
                  <a:spcPts val="0"/>
                </a:spcAft>
                <a:defRPr/>
              </a:pPr>
              <a:endParaRPr lang="en-GB" sz="1400" b="1" dirty="0">
                <a:solidFill>
                  <a:schemeClr val="accent6">
                    <a:lumMod val="75000"/>
                  </a:schemeClr>
                </a:solidFill>
                <a:latin typeface="Century Gothic" pitchFamily="34" charset="0"/>
                <a:ea typeface="+mn-ea"/>
                <a:cs typeface="+mn-cs"/>
              </a:endParaRPr>
            </a:p>
          </p:txBody>
        </p:sp>
        <p:sp>
          <p:nvSpPr>
            <p:cNvPr id="79" name="TextBox 78"/>
            <p:cNvSpPr txBox="1"/>
            <p:nvPr/>
          </p:nvSpPr>
          <p:spPr>
            <a:xfrm>
              <a:off x="6444208" y="1396514"/>
              <a:ext cx="2520280" cy="1600438"/>
            </a:xfrm>
            <a:prstGeom prst="rect">
              <a:avLst/>
            </a:prstGeom>
            <a:grpFill/>
            <a:ln w="9525">
              <a:solidFill>
                <a:schemeClr val="tx1"/>
              </a:solidFill>
            </a:ln>
          </p:spPr>
          <p:txBody>
            <a:bodyPr>
              <a:spAutoFit/>
            </a:bodyPr>
            <a:lstStyle/>
            <a:p>
              <a:pPr fontAlgn="auto">
                <a:spcBef>
                  <a:spcPts val="0"/>
                </a:spcBef>
                <a:spcAft>
                  <a:spcPts val="0"/>
                </a:spcAft>
                <a:defRPr/>
              </a:pPr>
              <a:r>
                <a:rPr lang="en-GB" sz="1400" b="1" dirty="0">
                  <a:solidFill>
                    <a:schemeClr val="accent6">
                      <a:lumMod val="75000"/>
                    </a:schemeClr>
                  </a:solidFill>
                  <a:latin typeface="Century Gothic" pitchFamily="34" charset="0"/>
                  <a:ea typeface="+mn-ea"/>
                  <a:cs typeface="+mn-cs"/>
                </a:rPr>
                <a:t>2</a:t>
              </a:r>
            </a:p>
            <a:p>
              <a:pPr fontAlgn="auto">
                <a:spcBef>
                  <a:spcPts val="0"/>
                </a:spcBef>
                <a:spcAft>
                  <a:spcPts val="0"/>
                </a:spcAft>
                <a:defRPr/>
              </a:pPr>
              <a:endParaRPr lang="en-GB" sz="1400" b="1" dirty="0">
                <a:solidFill>
                  <a:schemeClr val="accent6">
                    <a:lumMod val="75000"/>
                  </a:schemeClr>
                </a:solidFill>
                <a:latin typeface="Century Gothic" pitchFamily="34" charset="0"/>
                <a:ea typeface="+mn-ea"/>
                <a:cs typeface="+mn-cs"/>
              </a:endParaRPr>
            </a:p>
            <a:p>
              <a:pPr fontAlgn="auto">
                <a:spcBef>
                  <a:spcPts val="0"/>
                </a:spcBef>
                <a:spcAft>
                  <a:spcPts val="0"/>
                </a:spcAft>
                <a:defRPr/>
              </a:pPr>
              <a:endParaRPr lang="en-GB" sz="1400" b="1" dirty="0">
                <a:solidFill>
                  <a:schemeClr val="accent6">
                    <a:lumMod val="75000"/>
                  </a:schemeClr>
                </a:solidFill>
                <a:latin typeface="Century Gothic" pitchFamily="34" charset="0"/>
                <a:ea typeface="+mn-ea"/>
                <a:cs typeface="+mn-cs"/>
              </a:endParaRPr>
            </a:p>
            <a:p>
              <a:pPr fontAlgn="auto">
                <a:spcBef>
                  <a:spcPts val="0"/>
                </a:spcBef>
                <a:spcAft>
                  <a:spcPts val="0"/>
                </a:spcAft>
                <a:defRPr/>
              </a:pPr>
              <a:endParaRPr lang="en-GB" sz="1400" b="1" dirty="0">
                <a:solidFill>
                  <a:schemeClr val="accent6">
                    <a:lumMod val="75000"/>
                  </a:schemeClr>
                </a:solidFill>
                <a:latin typeface="Century Gothic" pitchFamily="34" charset="0"/>
                <a:ea typeface="+mn-ea"/>
                <a:cs typeface="+mn-cs"/>
              </a:endParaRPr>
            </a:p>
            <a:p>
              <a:pPr fontAlgn="auto">
                <a:spcBef>
                  <a:spcPts val="0"/>
                </a:spcBef>
                <a:spcAft>
                  <a:spcPts val="0"/>
                </a:spcAft>
                <a:defRPr/>
              </a:pPr>
              <a:endParaRPr lang="en-GB" sz="1400" b="1" dirty="0">
                <a:solidFill>
                  <a:schemeClr val="accent6">
                    <a:lumMod val="75000"/>
                  </a:schemeClr>
                </a:solidFill>
                <a:latin typeface="Century Gothic" pitchFamily="34" charset="0"/>
                <a:ea typeface="+mn-ea"/>
                <a:cs typeface="+mn-cs"/>
              </a:endParaRPr>
            </a:p>
            <a:p>
              <a:pPr fontAlgn="auto">
                <a:spcBef>
                  <a:spcPts val="0"/>
                </a:spcBef>
                <a:spcAft>
                  <a:spcPts val="0"/>
                </a:spcAft>
                <a:defRPr/>
              </a:pPr>
              <a:endParaRPr lang="en-GB" sz="1400" b="1" dirty="0">
                <a:solidFill>
                  <a:schemeClr val="accent6">
                    <a:lumMod val="75000"/>
                  </a:schemeClr>
                </a:solidFill>
                <a:latin typeface="Century Gothic" pitchFamily="34" charset="0"/>
                <a:ea typeface="+mn-ea"/>
                <a:cs typeface="+mn-cs"/>
              </a:endParaRPr>
            </a:p>
            <a:p>
              <a:pPr fontAlgn="auto">
                <a:spcBef>
                  <a:spcPts val="0"/>
                </a:spcBef>
                <a:spcAft>
                  <a:spcPts val="0"/>
                </a:spcAft>
                <a:defRPr/>
              </a:pPr>
              <a:endParaRPr lang="en-GB" sz="1400" b="1" dirty="0">
                <a:solidFill>
                  <a:schemeClr val="accent6">
                    <a:lumMod val="75000"/>
                  </a:schemeClr>
                </a:solidFill>
                <a:latin typeface="Century Gothic" pitchFamily="34" charset="0"/>
                <a:ea typeface="+mn-ea"/>
                <a:cs typeface="+mn-cs"/>
              </a:endParaRPr>
            </a:p>
          </p:txBody>
        </p:sp>
        <p:sp>
          <p:nvSpPr>
            <p:cNvPr id="80" name="TextBox 79"/>
            <p:cNvSpPr txBox="1"/>
            <p:nvPr/>
          </p:nvSpPr>
          <p:spPr>
            <a:xfrm>
              <a:off x="3851920" y="4725144"/>
              <a:ext cx="2520280" cy="1600438"/>
            </a:xfrm>
            <a:prstGeom prst="rect">
              <a:avLst/>
            </a:prstGeom>
            <a:grpFill/>
            <a:ln w="9525">
              <a:solidFill>
                <a:schemeClr val="tx1"/>
              </a:solidFill>
            </a:ln>
          </p:spPr>
          <p:txBody>
            <a:bodyPr>
              <a:spAutoFit/>
            </a:bodyPr>
            <a:lstStyle/>
            <a:p>
              <a:pPr fontAlgn="auto">
                <a:spcBef>
                  <a:spcPts val="0"/>
                </a:spcBef>
                <a:spcAft>
                  <a:spcPts val="0"/>
                </a:spcAft>
                <a:defRPr/>
              </a:pPr>
              <a:r>
                <a:rPr lang="en-GB" sz="1400" b="1" dirty="0">
                  <a:solidFill>
                    <a:schemeClr val="accent6">
                      <a:lumMod val="75000"/>
                    </a:schemeClr>
                  </a:solidFill>
                  <a:latin typeface="Century Gothic" pitchFamily="34" charset="0"/>
                  <a:ea typeface="+mn-ea"/>
                  <a:cs typeface="+mn-cs"/>
                </a:rPr>
                <a:t>5</a:t>
              </a:r>
            </a:p>
            <a:p>
              <a:pPr fontAlgn="auto">
                <a:spcBef>
                  <a:spcPts val="0"/>
                </a:spcBef>
                <a:spcAft>
                  <a:spcPts val="0"/>
                </a:spcAft>
                <a:defRPr/>
              </a:pPr>
              <a:endParaRPr lang="en-GB" sz="1400" b="1" dirty="0">
                <a:solidFill>
                  <a:schemeClr val="accent6">
                    <a:lumMod val="75000"/>
                  </a:schemeClr>
                </a:solidFill>
                <a:latin typeface="Century Gothic" pitchFamily="34" charset="0"/>
                <a:ea typeface="+mn-ea"/>
                <a:cs typeface="+mn-cs"/>
              </a:endParaRPr>
            </a:p>
            <a:p>
              <a:pPr fontAlgn="auto">
                <a:spcBef>
                  <a:spcPts val="0"/>
                </a:spcBef>
                <a:spcAft>
                  <a:spcPts val="0"/>
                </a:spcAft>
                <a:defRPr/>
              </a:pPr>
              <a:endParaRPr lang="en-GB" sz="1400" b="1" dirty="0">
                <a:solidFill>
                  <a:schemeClr val="accent6">
                    <a:lumMod val="75000"/>
                  </a:schemeClr>
                </a:solidFill>
                <a:latin typeface="Century Gothic" pitchFamily="34" charset="0"/>
                <a:ea typeface="+mn-ea"/>
                <a:cs typeface="+mn-cs"/>
              </a:endParaRPr>
            </a:p>
            <a:p>
              <a:pPr fontAlgn="auto">
                <a:spcBef>
                  <a:spcPts val="0"/>
                </a:spcBef>
                <a:spcAft>
                  <a:spcPts val="0"/>
                </a:spcAft>
                <a:defRPr/>
              </a:pPr>
              <a:endParaRPr lang="en-GB" sz="1400" b="1" dirty="0">
                <a:solidFill>
                  <a:schemeClr val="accent6">
                    <a:lumMod val="75000"/>
                  </a:schemeClr>
                </a:solidFill>
                <a:latin typeface="Century Gothic" pitchFamily="34" charset="0"/>
                <a:ea typeface="+mn-ea"/>
                <a:cs typeface="+mn-cs"/>
              </a:endParaRPr>
            </a:p>
            <a:p>
              <a:pPr fontAlgn="auto">
                <a:spcBef>
                  <a:spcPts val="0"/>
                </a:spcBef>
                <a:spcAft>
                  <a:spcPts val="0"/>
                </a:spcAft>
                <a:defRPr/>
              </a:pPr>
              <a:endParaRPr lang="en-GB" sz="1400" b="1" dirty="0">
                <a:solidFill>
                  <a:schemeClr val="accent6">
                    <a:lumMod val="75000"/>
                  </a:schemeClr>
                </a:solidFill>
                <a:latin typeface="Century Gothic" pitchFamily="34" charset="0"/>
                <a:ea typeface="+mn-ea"/>
                <a:cs typeface="+mn-cs"/>
              </a:endParaRPr>
            </a:p>
            <a:p>
              <a:pPr fontAlgn="auto">
                <a:spcBef>
                  <a:spcPts val="0"/>
                </a:spcBef>
                <a:spcAft>
                  <a:spcPts val="0"/>
                </a:spcAft>
                <a:defRPr/>
              </a:pPr>
              <a:endParaRPr lang="en-GB" sz="1400" b="1" dirty="0">
                <a:solidFill>
                  <a:schemeClr val="accent6">
                    <a:lumMod val="75000"/>
                  </a:schemeClr>
                </a:solidFill>
                <a:latin typeface="Century Gothic" pitchFamily="34" charset="0"/>
                <a:ea typeface="+mn-ea"/>
                <a:cs typeface="+mn-cs"/>
              </a:endParaRPr>
            </a:p>
            <a:p>
              <a:pPr fontAlgn="auto">
                <a:spcBef>
                  <a:spcPts val="0"/>
                </a:spcBef>
                <a:spcAft>
                  <a:spcPts val="0"/>
                </a:spcAft>
                <a:defRPr/>
              </a:pPr>
              <a:endParaRPr lang="en-GB" sz="1400" b="1" dirty="0">
                <a:solidFill>
                  <a:schemeClr val="accent6">
                    <a:lumMod val="75000"/>
                  </a:schemeClr>
                </a:solidFill>
                <a:latin typeface="Century Gothic" pitchFamily="34" charset="0"/>
                <a:ea typeface="+mn-ea"/>
                <a:cs typeface="+mn-cs"/>
              </a:endParaRPr>
            </a:p>
          </p:txBody>
        </p:sp>
        <p:sp>
          <p:nvSpPr>
            <p:cNvPr id="23" name="TextBox 22"/>
            <p:cNvSpPr txBox="1"/>
            <p:nvPr/>
          </p:nvSpPr>
          <p:spPr>
            <a:xfrm>
              <a:off x="6444208" y="4713665"/>
              <a:ext cx="2520280" cy="1600438"/>
            </a:xfrm>
            <a:prstGeom prst="rect">
              <a:avLst/>
            </a:prstGeom>
            <a:grpFill/>
            <a:ln w="9525">
              <a:solidFill>
                <a:schemeClr val="tx1"/>
              </a:solidFill>
            </a:ln>
          </p:spPr>
          <p:txBody>
            <a:bodyPr>
              <a:spAutoFit/>
            </a:bodyPr>
            <a:lstStyle/>
            <a:p>
              <a:pPr fontAlgn="auto">
                <a:spcBef>
                  <a:spcPts val="0"/>
                </a:spcBef>
                <a:spcAft>
                  <a:spcPts val="0"/>
                </a:spcAft>
                <a:defRPr/>
              </a:pPr>
              <a:r>
                <a:rPr lang="en-GB" sz="1400" b="1" dirty="0">
                  <a:solidFill>
                    <a:schemeClr val="accent6">
                      <a:lumMod val="75000"/>
                    </a:schemeClr>
                  </a:solidFill>
                  <a:latin typeface="Century Gothic" pitchFamily="34" charset="0"/>
                  <a:ea typeface="+mn-ea"/>
                  <a:cs typeface="+mn-cs"/>
                </a:rPr>
                <a:t>6</a:t>
              </a:r>
            </a:p>
            <a:p>
              <a:pPr fontAlgn="auto">
                <a:spcBef>
                  <a:spcPts val="0"/>
                </a:spcBef>
                <a:spcAft>
                  <a:spcPts val="0"/>
                </a:spcAft>
                <a:defRPr/>
              </a:pPr>
              <a:endParaRPr lang="en-GB" sz="1400" b="1" dirty="0">
                <a:solidFill>
                  <a:schemeClr val="accent6">
                    <a:lumMod val="75000"/>
                  </a:schemeClr>
                </a:solidFill>
                <a:latin typeface="Century Gothic" pitchFamily="34" charset="0"/>
                <a:ea typeface="+mn-ea"/>
                <a:cs typeface="+mn-cs"/>
              </a:endParaRPr>
            </a:p>
            <a:p>
              <a:pPr fontAlgn="auto">
                <a:spcBef>
                  <a:spcPts val="0"/>
                </a:spcBef>
                <a:spcAft>
                  <a:spcPts val="0"/>
                </a:spcAft>
                <a:defRPr/>
              </a:pPr>
              <a:endParaRPr lang="en-GB" sz="1400" b="1" dirty="0">
                <a:solidFill>
                  <a:schemeClr val="accent6">
                    <a:lumMod val="75000"/>
                  </a:schemeClr>
                </a:solidFill>
                <a:latin typeface="Century Gothic" pitchFamily="34" charset="0"/>
                <a:ea typeface="+mn-ea"/>
                <a:cs typeface="+mn-cs"/>
              </a:endParaRPr>
            </a:p>
            <a:p>
              <a:pPr fontAlgn="auto">
                <a:spcBef>
                  <a:spcPts val="0"/>
                </a:spcBef>
                <a:spcAft>
                  <a:spcPts val="0"/>
                </a:spcAft>
                <a:defRPr/>
              </a:pPr>
              <a:endParaRPr lang="en-GB" sz="1400" b="1" dirty="0">
                <a:solidFill>
                  <a:schemeClr val="accent6">
                    <a:lumMod val="75000"/>
                  </a:schemeClr>
                </a:solidFill>
                <a:latin typeface="Century Gothic" pitchFamily="34" charset="0"/>
                <a:ea typeface="+mn-ea"/>
                <a:cs typeface="+mn-cs"/>
              </a:endParaRPr>
            </a:p>
            <a:p>
              <a:pPr fontAlgn="auto">
                <a:spcBef>
                  <a:spcPts val="0"/>
                </a:spcBef>
                <a:spcAft>
                  <a:spcPts val="0"/>
                </a:spcAft>
                <a:defRPr/>
              </a:pPr>
              <a:endParaRPr lang="en-GB" sz="1400" b="1" dirty="0">
                <a:solidFill>
                  <a:schemeClr val="accent6">
                    <a:lumMod val="75000"/>
                  </a:schemeClr>
                </a:solidFill>
                <a:latin typeface="Century Gothic" pitchFamily="34" charset="0"/>
                <a:ea typeface="+mn-ea"/>
                <a:cs typeface="+mn-cs"/>
              </a:endParaRPr>
            </a:p>
            <a:p>
              <a:pPr fontAlgn="auto">
                <a:spcBef>
                  <a:spcPts val="0"/>
                </a:spcBef>
                <a:spcAft>
                  <a:spcPts val="0"/>
                </a:spcAft>
                <a:defRPr/>
              </a:pPr>
              <a:endParaRPr lang="en-GB" sz="1400" b="1" dirty="0">
                <a:solidFill>
                  <a:schemeClr val="accent6">
                    <a:lumMod val="75000"/>
                  </a:schemeClr>
                </a:solidFill>
                <a:latin typeface="Century Gothic" pitchFamily="34" charset="0"/>
                <a:ea typeface="+mn-ea"/>
                <a:cs typeface="+mn-cs"/>
              </a:endParaRPr>
            </a:p>
            <a:p>
              <a:pPr fontAlgn="auto">
                <a:spcBef>
                  <a:spcPts val="0"/>
                </a:spcBef>
                <a:spcAft>
                  <a:spcPts val="0"/>
                </a:spcAft>
                <a:defRPr/>
              </a:pPr>
              <a:endParaRPr lang="en-GB" sz="1400" b="1" dirty="0">
                <a:solidFill>
                  <a:schemeClr val="accent6">
                    <a:lumMod val="75000"/>
                  </a:schemeClr>
                </a:solidFill>
                <a:latin typeface="Century Gothic" pitchFamily="34" charset="0"/>
                <a:ea typeface="+mn-ea"/>
                <a:cs typeface="+mn-cs"/>
              </a:endParaRPr>
            </a:p>
          </p:txBody>
        </p:sp>
      </p:gr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9"/>
          <p:cNvGrpSpPr>
            <a:grpSpLocks/>
          </p:cNvGrpSpPr>
          <p:nvPr/>
        </p:nvGrpSpPr>
        <p:grpSpPr bwMode="auto">
          <a:xfrm>
            <a:off x="7696200" y="0"/>
            <a:ext cx="1412875" cy="641350"/>
            <a:chOff x="7696200" y="0"/>
            <a:chExt cx="1413098" cy="641606"/>
          </a:xfrm>
        </p:grpSpPr>
        <p:sp>
          <p:nvSpPr>
            <p:cNvPr id="23624" name="TextBox 68"/>
            <p:cNvSpPr txBox="1">
              <a:spLocks noChangeArrowheads="1"/>
            </p:cNvSpPr>
            <p:nvPr/>
          </p:nvSpPr>
          <p:spPr bwMode="auto">
            <a:xfrm>
              <a:off x="7696200" y="0"/>
              <a:ext cx="9090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3</a:t>
              </a:r>
            </a:p>
          </p:txBody>
        </p:sp>
        <p:pic>
          <p:nvPicPr>
            <p:cNvPr id="23625" name="Picture 69" descr="Student sheet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 name="TextBox 70"/>
          <p:cNvSpPr txBox="1"/>
          <p:nvPr/>
        </p:nvSpPr>
        <p:spPr>
          <a:xfrm>
            <a:off x="1692275" y="241300"/>
            <a:ext cx="4716463" cy="492125"/>
          </a:xfrm>
          <a:prstGeom prst="rect">
            <a:avLst/>
          </a:prstGeom>
          <a:noFill/>
        </p:spPr>
        <p:txBody>
          <a:bodyPr>
            <a:spAutoFit/>
          </a:bodyPr>
          <a:lstStyle/>
          <a:p>
            <a:pPr fontAlgn="auto">
              <a:spcBef>
                <a:spcPts val="0"/>
              </a:spcBef>
              <a:spcAft>
                <a:spcPts val="0"/>
              </a:spcAft>
              <a:defRPr/>
            </a:pPr>
            <a:r>
              <a:rPr lang="en-GB" sz="2600" dirty="0" err="1">
                <a:solidFill>
                  <a:schemeClr val="accent3">
                    <a:lumMod val="75000"/>
                  </a:schemeClr>
                </a:solidFill>
                <a:latin typeface="Century Gothic" pitchFamily="34" charset="0"/>
                <a:ea typeface="+mj-ea"/>
                <a:cs typeface="+mj-cs"/>
              </a:rPr>
              <a:t>Informations</a:t>
            </a:r>
            <a:r>
              <a:rPr lang="en-GB" sz="2600" dirty="0">
                <a:solidFill>
                  <a:schemeClr val="accent3">
                    <a:lumMod val="75000"/>
                  </a:schemeClr>
                </a:solidFill>
                <a:latin typeface="Century Gothic" pitchFamily="34" charset="0"/>
                <a:ea typeface="+mj-ea"/>
                <a:cs typeface="+mj-cs"/>
              </a:rPr>
              <a:t> pour </a:t>
            </a:r>
            <a:r>
              <a:rPr lang="en-GB" sz="2600" dirty="0" err="1">
                <a:solidFill>
                  <a:schemeClr val="accent3">
                    <a:lumMod val="75000"/>
                  </a:schemeClr>
                </a:solidFill>
                <a:latin typeface="Century Gothic" pitchFamily="34" charset="0"/>
                <a:ea typeface="+mj-ea"/>
                <a:cs typeface="+mj-cs"/>
              </a:rPr>
              <a:t>votre</a:t>
            </a:r>
            <a:r>
              <a:rPr lang="en-GB" sz="2600" dirty="0">
                <a:solidFill>
                  <a:schemeClr val="accent3">
                    <a:lumMod val="75000"/>
                  </a:schemeClr>
                </a:solidFill>
                <a:latin typeface="Century Gothic" pitchFamily="34" charset="0"/>
                <a:ea typeface="+mj-ea"/>
                <a:cs typeface="+mj-cs"/>
              </a:rPr>
              <a:t> vlog</a:t>
            </a:r>
            <a:endParaRPr lang="en-GB" sz="2600" dirty="0">
              <a:solidFill>
                <a:schemeClr val="accent3">
                  <a:lumMod val="75000"/>
                </a:schemeClr>
              </a:solidFill>
              <a:latin typeface="Century Gothic" pitchFamily="34" charset="0"/>
              <a:ea typeface="+mj-ea"/>
              <a:cs typeface="+mj-cs"/>
            </a:endParaRPr>
          </a:p>
        </p:txBody>
      </p:sp>
      <p:sp>
        <p:nvSpPr>
          <p:cNvPr id="15" name="TextBox 14"/>
          <p:cNvSpPr txBox="1"/>
          <p:nvPr/>
        </p:nvSpPr>
        <p:spPr>
          <a:xfrm>
            <a:off x="107950" y="2997200"/>
            <a:ext cx="4176713" cy="1446213"/>
          </a:xfrm>
          <a:prstGeom prst="rect">
            <a:avLst/>
          </a:prstGeom>
          <a:noFill/>
          <a:ln w="3175">
            <a:noFill/>
          </a:ln>
        </p:spPr>
        <p:txBody>
          <a:bodyPr>
            <a:spAutoFit/>
          </a:bodyPr>
          <a:lstStyle/>
          <a:p>
            <a:pPr fontAlgn="auto">
              <a:spcBef>
                <a:spcPts val="0"/>
              </a:spcBef>
              <a:spcAft>
                <a:spcPts val="0"/>
              </a:spcAft>
              <a:defRPr/>
            </a:pPr>
            <a:r>
              <a:rPr lang="en-GB" dirty="0">
                <a:solidFill>
                  <a:schemeClr val="accent6">
                    <a:lumMod val="75000"/>
                  </a:schemeClr>
                </a:solidFill>
                <a:latin typeface="Century Gothic" pitchFamily="34" charset="0"/>
                <a:ea typeface="+mj-ea"/>
                <a:cs typeface="+mj-cs"/>
              </a:rPr>
              <a:t>Les </a:t>
            </a:r>
            <a:r>
              <a:rPr lang="en-GB" dirty="0" err="1">
                <a:solidFill>
                  <a:schemeClr val="accent6">
                    <a:lumMod val="75000"/>
                  </a:schemeClr>
                </a:solidFill>
                <a:latin typeface="Century Gothic" pitchFamily="34" charset="0"/>
                <a:ea typeface="+mj-ea"/>
                <a:cs typeface="+mj-cs"/>
              </a:rPr>
              <a:t>oxydes</a:t>
            </a:r>
            <a:r>
              <a:rPr lang="en-GB" dirty="0">
                <a:solidFill>
                  <a:schemeClr val="accent6">
                    <a:lumMod val="75000"/>
                  </a:schemeClr>
                </a:solidFill>
                <a:latin typeface="Century Gothic" pitchFamily="34" charset="0"/>
                <a:ea typeface="+mj-ea"/>
                <a:cs typeface="+mj-cs"/>
              </a:rPr>
              <a:t> </a:t>
            </a:r>
            <a:r>
              <a:rPr lang="en-GB" dirty="0" err="1">
                <a:solidFill>
                  <a:schemeClr val="accent6">
                    <a:lumMod val="75000"/>
                  </a:schemeClr>
                </a:solidFill>
                <a:latin typeface="Century Gothic" pitchFamily="34" charset="0"/>
                <a:ea typeface="+mj-ea"/>
                <a:cs typeface="+mj-cs"/>
              </a:rPr>
              <a:t>d’azote</a:t>
            </a:r>
            <a:endParaRPr lang="en-GB" dirty="0">
              <a:solidFill>
                <a:schemeClr val="accent6">
                  <a:lumMod val="75000"/>
                </a:schemeClr>
              </a:solidFill>
              <a:latin typeface="Century Gothic" pitchFamily="34" charset="0"/>
              <a:ea typeface="+mj-ea"/>
              <a:cs typeface="+mj-cs"/>
            </a:endParaRPr>
          </a:p>
          <a:p>
            <a:pPr fontAlgn="auto">
              <a:spcBef>
                <a:spcPts val="600"/>
              </a:spcBef>
              <a:spcAft>
                <a:spcPts val="0"/>
              </a:spcAft>
              <a:defRPr/>
            </a:pPr>
            <a:r>
              <a:rPr lang="en-GB" sz="1200" dirty="0">
                <a:latin typeface="Century Gothic" pitchFamily="34" charset="0"/>
                <a:ea typeface="+mj-ea"/>
                <a:cs typeface="+mj-cs"/>
              </a:rPr>
              <a:t>Avec la </a:t>
            </a:r>
            <a:r>
              <a:rPr lang="en-GB" sz="1200" dirty="0" err="1">
                <a:latin typeface="Century Gothic" pitchFamily="34" charset="0"/>
                <a:ea typeface="+mj-ea"/>
                <a:cs typeface="+mj-cs"/>
              </a:rPr>
              <a:t>température</a:t>
            </a:r>
            <a:r>
              <a:rPr lang="en-GB" sz="1200" dirty="0">
                <a:latin typeface="Century Gothic" pitchFamily="34" charset="0"/>
                <a:ea typeface="+mj-ea"/>
                <a:cs typeface="+mj-cs"/>
              </a:rPr>
              <a:t> </a:t>
            </a:r>
            <a:r>
              <a:rPr lang="en-GB" sz="1200" dirty="0" err="1">
                <a:latin typeface="Century Gothic" pitchFamily="34" charset="0"/>
                <a:ea typeface="+mj-ea"/>
                <a:cs typeface="+mj-cs"/>
              </a:rPr>
              <a:t>élevée</a:t>
            </a:r>
            <a:r>
              <a:rPr lang="en-GB" sz="1200" dirty="0">
                <a:latin typeface="Century Gothic" pitchFamily="34" charset="0"/>
                <a:ea typeface="+mj-ea"/>
                <a:cs typeface="+mj-cs"/>
              </a:rPr>
              <a:t> du </a:t>
            </a:r>
            <a:r>
              <a:rPr lang="en-GB" sz="1200" dirty="0" err="1">
                <a:latin typeface="Century Gothic" pitchFamily="34" charset="0"/>
                <a:ea typeface="+mj-ea"/>
                <a:cs typeface="+mj-cs"/>
              </a:rPr>
              <a:t>moteur</a:t>
            </a:r>
            <a:r>
              <a:rPr lang="en-GB" sz="1200" dirty="0">
                <a:latin typeface="Century Gothic" pitchFamily="34" charset="0"/>
                <a:ea typeface="+mj-ea"/>
                <a:cs typeface="+mj-cs"/>
              </a:rPr>
              <a:t> diesel, </a:t>
            </a:r>
            <a:r>
              <a:rPr lang="en-GB" sz="1200" dirty="0" err="1">
                <a:latin typeface="Century Gothic" pitchFamily="34" charset="0"/>
                <a:ea typeface="+mj-ea"/>
                <a:cs typeface="+mj-cs"/>
              </a:rPr>
              <a:t>l’azote</a:t>
            </a:r>
            <a:r>
              <a:rPr lang="en-GB" sz="1200" dirty="0">
                <a:latin typeface="Century Gothic" pitchFamily="34" charset="0"/>
                <a:ea typeface="+mj-ea"/>
                <a:cs typeface="+mj-cs"/>
              </a:rPr>
              <a:t> et </a:t>
            </a:r>
            <a:r>
              <a:rPr lang="en-GB" sz="1200" dirty="0" err="1">
                <a:latin typeface="Century Gothic" pitchFamily="34" charset="0"/>
                <a:ea typeface="+mj-ea"/>
                <a:cs typeface="+mj-cs"/>
              </a:rPr>
              <a:t>l’oxygène</a:t>
            </a:r>
            <a:r>
              <a:rPr lang="en-GB" sz="1200" dirty="0">
                <a:latin typeface="Century Gothic" pitchFamily="34" charset="0"/>
                <a:ea typeface="+mj-ea"/>
                <a:cs typeface="+mj-cs"/>
              </a:rPr>
              <a:t> </a:t>
            </a:r>
            <a:r>
              <a:rPr lang="en-GB" sz="1200" dirty="0" err="1">
                <a:latin typeface="Century Gothic" pitchFamily="34" charset="0"/>
                <a:ea typeface="+mj-ea"/>
                <a:cs typeface="+mj-cs"/>
              </a:rPr>
              <a:t>présents</a:t>
            </a:r>
            <a:r>
              <a:rPr lang="en-GB" sz="1200" dirty="0">
                <a:latin typeface="Century Gothic" pitchFamily="34" charset="0"/>
                <a:ea typeface="+mj-ea"/>
                <a:cs typeface="+mj-cs"/>
              </a:rPr>
              <a:t> </a:t>
            </a:r>
            <a:r>
              <a:rPr lang="en-GB" sz="1200" dirty="0" err="1">
                <a:latin typeface="Century Gothic" pitchFamily="34" charset="0"/>
                <a:ea typeface="+mj-ea"/>
                <a:cs typeface="+mj-cs"/>
              </a:rPr>
              <a:t>dans</a:t>
            </a:r>
            <a:r>
              <a:rPr lang="en-GB" sz="1200" dirty="0">
                <a:latin typeface="Century Gothic" pitchFamily="34" charset="0"/>
                <a:ea typeface="+mj-ea"/>
                <a:cs typeface="+mj-cs"/>
              </a:rPr>
              <a:t> </a:t>
            </a:r>
            <a:r>
              <a:rPr lang="en-GB" sz="1200" dirty="0" err="1">
                <a:latin typeface="Century Gothic" pitchFamily="34" charset="0"/>
                <a:ea typeface="+mj-ea"/>
                <a:cs typeface="+mj-cs"/>
              </a:rPr>
              <a:t>l’air</a:t>
            </a:r>
            <a:r>
              <a:rPr lang="en-GB" sz="1200" dirty="0">
                <a:latin typeface="Century Gothic" pitchFamily="34" charset="0"/>
                <a:ea typeface="+mj-ea"/>
                <a:cs typeface="+mj-cs"/>
              </a:rPr>
              <a:t> </a:t>
            </a:r>
            <a:r>
              <a:rPr lang="en-GB" sz="1200" dirty="0" err="1">
                <a:latin typeface="Century Gothic" pitchFamily="34" charset="0"/>
                <a:ea typeface="+mj-ea"/>
                <a:cs typeface="+mj-cs"/>
              </a:rPr>
              <a:t>réagissent</a:t>
            </a:r>
            <a:r>
              <a:rPr lang="en-GB" sz="1200" dirty="0">
                <a:latin typeface="Century Gothic" pitchFamily="34" charset="0"/>
                <a:ea typeface="+mj-ea"/>
                <a:cs typeface="+mj-cs"/>
              </a:rPr>
              <a:t> ensemble.</a:t>
            </a:r>
          </a:p>
          <a:p>
            <a:pPr fontAlgn="auto">
              <a:spcBef>
                <a:spcPts val="600"/>
              </a:spcBef>
              <a:spcAft>
                <a:spcPts val="0"/>
              </a:spcAft>
              <a:defRPr/>
            </a:pPr>
            <a:r>
              <a:rPr lang="en-GB" sz="1200" dirty="0">
                <a:latin typeface="Century Gothic" pitchFamily="34" charset="0"/>
                <a:ea typeface="+mj-ea"/>
                <a:cs typeface="+mj-cs"/>
              </a:rPr>
              <a:t>La </a:t>
            </a:r>
            <a:r>
              <a:rPr lang="en-GB" sz="1200" dirty="0" err="1">
                <a:latin typeface="Century Gothic" pitchFamily="34" charset="0"/>
                <a:ea typeface="+mj-ea"/>
                <a:cs typeface="+mj-cs"/>
              </a:rPr>
              <a:t>réaction</a:t>
            </a:r>
            <a:r>
              <a:rPr lang="en-GB" sz="1200" dirty="0">
                <a:latin typeface="Century Gothic" pitchFamily="34" charset="0"/>
                <a:ea typeface="+mj-ea"/>
                <a:cs typeface="+mj-cs"/>
              </a:rPr>
              <a:t> </a:t>
            </a:r>
            <a:r>
              <a:rPr lang="en-GB" sz="1200" dirty="0" err="1">
                <a:latin typeface="Century Gothic" pitchFamily="34" charset="0"/>
                <a:ea typeface="+mj-ea"/>
                <a:cs typeface="+mj-cs"/>
              </a:rPr>
              <a:t>produit</a:t>
            </a:r>
            <a:r>
              <a:rPr lang="en-GB" sz="1200" dirty="0">
                <a:latin typeface="Century Gothic" pitchFamily="34" charset="0"/>
                <a:ea typeface="+mj-ea"/>
                <a:cs typeface="+mj-cs"/>
              </a:rPr>
              <a:t> </a:t>
            </a:r>
            <a:r>
              <a:rPr lang="en-GB" sz="1200" dirty="0" err="1">
                <a:latin typeface="Century Gothic" pitchFamily="34" charset="0"/>
                <a:ea typeface="+mj-ea"/>
                <a:cs typeface="+mj-cs"/>
              </a:rPr>
              <a:t>deux</a:t>
            </a:r>
            <a:r>
              <a:rPr lang="en-GB" sz="1200" dirty="0">
                <a:latin typeface="Century Gothic" pitchFamily="34" charset="0"/>
                <a:ea typeface="+mj-ea"/>
                <a:cs typeface="+mj-cs"/>
              </a:rPr>
              <a:t> substances : le </a:t>
            </a:r>
            <a:r>
              <a:rPr lang="en-GB" sz="1200" dirty="0" err="1">
                <a:latin typeface="Century Gothic" pitchFamily="34" charset="0"/>
                <a:ea typeface="+mj-ea"/>
                <a:cs typeface="+mj-cs"/>
              </a:rPr>
              <a:t>monoxyde</a:t>
            </a:r>
            <a:r>
              <a:rPr lang="en-GB" sz="1200" dirty="0">
                <a:latin typeface="Century Gothic" pitchFamily="34" charset="0"/>
                <a:ea typeface="+mj-ea"/>
                <a:cs typeface="+mj-cs"/>
              </a:rPr>
              <a:t> </a:t>
            </a:r>
            <a:r>
              <a:rPr lang="en-GB" sz="1200" dirty="0" err="1">
                <a:latin typeface="Century Gothic" pitchFamily="34" charset="0"/>
                <a:ea typeface="+mj-ea"/>
                <a:cs typeface="+mj-cs"/>
              </a:rPr>
              <a:t>d’azote</a:t>
            </a:r>
            <a:r>
              <a:rPr lang="en-GB" sz="1200" dirty="0">
                <a:latin typeface="Century Gothic" pitchFamily="34" charset="0"/>
                <a:ea typeface="+mj-ea"/>
                <a:cs typeface="+mj-cs"/>
              </a:rPr>
              <a:t> (NO) et le </a:t>
            </a:r>
            <a:r>
              <a:rPr lang="en-GB" sz="1200" dirty="0" err="1">
                <a:latin typeface="Century Gothic" pitchFamily="34" charset="0"/>
                <a:ea typeface="+mj-ea"/>
                <a:cs typeface="+mj-cs"/>
              </a:rPr>
              <a:t>dioxyde</a:t>
            </a:r>
            <a:r>
              <a:rPr lang="en-GB" sz="1200" dirty="0">
                <a:latin typeface="Century Gothic" pitchFamily="34" charset="0"/>
                <a:ea typeface="+mj-ea"/>
                <a:cs typeface="+mj-cs"/>
              </a:rPr>
              <a:t> </a:t>
            </a:r>
            <a:r>
              <a:rPr lang="en-GB" sz="1200" dirty="0" err="1">
                <a:latin typeface="Century Gothic" pitchFamily="34" charset="0"/>
                <a:ea typeface="+mj-ea"/>
                <a:cs typeface="+mj-cs"/>
              </a:rPr>
              <a:t>d’azote</a:t>
            </a:r>
            <a:r>
              <a:rPr lang="en-GB" sz="1200" dirty="0">
                <a:latin typeface="Century Gothic" pitchFamily="34" charset="0"/>
                <a:ea typeface="+mj-ea"/>
                <a:cs typeface="+mj-cs"/>
              </a:rPr>
              <a:t> (NO</a:t>
            </a:r>
            <a:r>
              <a:rPr lang="en-GB" sz="1200" baseline="-25000" dirty="0">
                <a:latin typeface="Century Gothic" pitchFamily="34" charset="0"/>
                <a:ea typeface="+mj-ea"/>
                <a:cs typeface="+mj-cs"/>
              </a:rPr>
              <a:t>2</a:t>
            </a:r>
            <a:r>
              <a:rPr lang="en-GB" sz="1200" dirty="0">
                <a:latin typeface="Century Gothic" pitchFamily="34" charset="0"/>
                <a:ea typeface="+mj-ea"/>
                <a:cs typeface="+mj-cs"/>
              </a:rPr>
              <a:t>). Les </a:t>
            </a:r>
            <a:r>
              <a:rPr lang="en-GB" sz="1200" dirty="0" err="1">
                <a:latin typeface="Century Gothic" pitchFamily="34" charset="0"/>
                <a:ea typeface="+mj-ea"/>
                <a:cs typeface="+mj-cs"/>
              </a:rPr>
              <a:t>oxydes</a:t>
            </a:r>
            <a:r>
              <a:rPr lang="en-GB" sz="1200" dirty="0">
                <a:latin typeface="Century Gothic" pitchFamily="34" charset="0"/>
                <a:ea typeface="+mj-ea"/>
                <a:cs typeface="+mj-cs"/>
              </a:rPr>
              <a:t> </a:t>
            </a:r>
            <a:r>
              <a:rPr lang="en-GB" sz="1200" dirty="0" err="1">
                <a:latin typeface="Century Gothic" pitchFamily="34" charset="0"/>
                <a:ea typeface="+mj-ea"/>
                <a:cs typeface="+mj-cs"/>
              </a:rPr>
              <a:t>d’azote</a:t>
            </a:r>
            <a:r>
              <a:rPr lang="en-GB" sz="1200" dirty="0">
                <a:latin typeface="Century Gothic" pitchFamily="34" charset="0"/>
                <a:ea typeface="+mj-ea"/>
                <a:cs typeface="+mj-cs"/>
              </a:rPr>
              <a:t>, ensemble, </a:t>
            </a:r>
            <a:r>
              <a:rPr lang="en-GB" sz="1200" dirty="0" err="1">
                <a:latin typeface="Century Gothic" pitchFamily="34" charset="0"/>
                <a:ea typeface="+mj-ea"/>
                <a:cs typeface="+mj-cs"/>
              </a:rPr>
              <a:t>sont</a:t>
            </a:r>
            <a:r>
              <a:rPr lang="en-GB" sz="1200" dirty="0">
                <a:latin typeface="Century Gothic" pitchFamily="34" charset="0"/>
                <a:ea typeface="+mj-ea"/>
                <a:cs typeface="+mj-cs"/>
              </a:rPr>
              <a:t> </a:t>
            </a:r>
            <a:r>
              <a:rPr lang="en-GB" sz="1200" dirty="0" err="1">
                <a:latin typeface="Century Gothic" pitchFamily="34" charset="0"/>
                <a:ea typeface="+mj-ea"/>
                <a:cs typeface="+mj-cs"/>
              </a:rPr>
              <a:t>appelés</a:t>
            </a:r>
            <a:r>
              <a:rPr lang="en-GB" sz="1200" dirty="0">
                <a:latin typeface="Century Gothic" pitchFamily="34" charset="0"/>
                <a:ea typeface="+mj-ea"/>
                <a:cs typeface="+mj-cs"/>
              </a:rPr>
              <a:t> NO</a:t>
            </a:r>
            <a:r>
              <a:rPr lang="en-GB" sz="1200" baseline="-25000" dirty="0">
                <a:latin typeface="Century Gothic" pitchFamily="34" charset="0"/>
                <a:ea typeface="+mj-ea"/>
                <a:cs typeface="+mj-cs"/>
              </a:rPr>
              <a:t>x</a:t>
            </a:r>
            <a:r>
              <a:rPr lang="en-GB" sz="1200" dirty="0">
                <a:latin typeface="Century Gothic" pitchFamily="34" charset="0"/>
                <a:ea typeface="+mj-ea"/>
                <a:cs typeface="+mj-cs"/>
              </a:rPr>
              <a:t>.</a:t>
            </a:r>
            <a:endParaRPr lang="en-GB" sz="1200" dirty="0">
              <a:latin typeface="Century Gothic" pitchFamily="34" charset="0"/>
              <a:ea typeface="+mj-ea"/>
              <a:cs typeface="+mj-cs"/>
            </a:endParaRPr>
          </a:p>
        </p:txBody>
      </p:sp>
      <p:sp>
        <p:nvSpPr>
          <p:cNvPr id="17" name="TextBox 16"/>
          <p:cNvSpPr txBox="1"/>
          <p:nvPr/>
        </p:nvSpPr>
        <p:spPr>
          <a:xfrm>
            <a:off x="0" y="4508500"/>
            <a:ext cx="5148263" cy="2093913"/>
          </a:xfrm>
          <a:prstGeom prst="rect">
            <a:avLst/>
          </a:prstGeom>
          <a:noFill/>
          <a:ln w="6350">
            <a:noFill/>
          </a:ln>
        </p:spPr>
        <p:txBody>
          <a:bodyPr>
            <a:spAutoFit/>
          </a:bodyPr>
          <a:lstStyle/>
          <a:p>
            <a:pPr fontAlgn="auto">
              <a:spcBef>
                <a:spcPts val="0"/>
              </a:spcBef>
              <a:spcAft>
                <a:spcPts val="0"/>
              </a:spcAft>
              <a:defRPr/>
            </a:pPr>
            <a:r>
              <a:rPr lang="en-GB" dirty="0">
                <a:solidFill>
                  <a:schemeClr val="accent6">
                    <a:lumMod val="75000"/>
                  </a:schemeClr>
                </a:solidFill>
                <a:latin typeface="Century Gothic" pitchFamily="34" charset="0"/>
                <a:ea typeface="+mj-ea"/>
                <a:cs typeface="+mj-cs"/>
              </a:rPr>
              <a:t>Les </a:t>
            </a:r>
            <a:r>
              <a:rPr lang="en-GB" dirty="0" err="1">
                <a:solidFill>
                  <a:schemeClr val="accent6">
                    <a:lumMod val="75000"/>
                  </a:schemeClr>
                </a:solidFill>
                <a:latin typeface="Century Gothic" pitchFamily="34" charset="0"/>
                <a:ea typeface="+mj-ea"/>
                <a:cs typeface="+mj-cs"/>
              </a:rPr>
              <a:t>oxydes</a:t>
            </a:r>
            <a:r>
              <a:rPr lang="en-GB" dirty="0">
                <a:solidFill>
                  <a:schemeClr val="accent6">
                    <a:lumMod val="75000"/>
                  </a:schemeClr>
                </a:solidFill>
                <a:latin typeface="Century Gothic" pitchFamily="34" charset="0"/>
                <a:ea typeface="+mj-ea"/>
                <a:cs typeface="+mj-cs"/>
              </a:rPr>
              <a:t> </a:t>
            </a:r>
            <a:r>
              <a:rPr lang="en-GB" dirty="0" err="1">
                <a:solidFill>
                  <a:schemeClr val="accent6">
                    <a:lumMod val="75000"/>
                  </a:schemeClr>
                </a:solidFill>
                <a:latin typeface="Century Gothic" pitchFamily="34" charset="0"/>
                <a:ea typeface="+mj-ea"/>
                <a:cs typeface="+mj-cs"/>
              </a:rPr>
              <a:t>d’azote</a:t>
            </a:r>
            <a:r>
              <a:rPr lang="en-GB" dirty="0">
                <a:solidFill>
                  <a:schemeClr val="accent6">
                    <a:lumMod val="75000"/>
                  </a:schemeClr>
                </a:solidFill>
                <a:latin typeface="Century Gothic" pitchFamily="34" charset="0"/>
                <a:ea typeface="+mj-ea"/>
                <a:cs typeface="+mj-cs"/>
              </a:rPr>
              <a:t> et la santé</a:t>
            </a:r>
          </a:p>
          <a:p>
            <a:pPr fontAlgn="auto">
              <a:spcBef>
                <a:spcPts val="600"/>
              </a:spcBef>
              <a:spcAft>
                <a:spcPts val="0"/>
              </a:spcAft>
              <a:defRPr/>
            </a:pPr>
            <a:r>
              <a:rPr lang="en-GB" sz="1100" dirty="0" err="1">
                <a:latin typeface="Century Gothic" pitchFamily="34" charset="0"/>
                <a:ea typeface="+mj-ea"/>
                <a:cs typeface="+mj-cs"/>
              </a:rPr>
              <a:t>Dans</a:t>
            </a:r>
            <a:r>
              <a:rPr lang="en-GB" sz="1100" dirty="0">
                <a:latin typeface="Century Gothic" pitchFamily="34" charset="0"/>
                <a:ea typeface="+mj-ea"/>
                <a:cs typeface="+mj-cs"/>
              </a:rPr>
              <a:t> </a:t>
            </a:r>
            <a:r>
              <a:rPr lang="en-GB" sz="1100" dirty="0" err="1">
                <a:latin typeface="Century Gothic" pitchFamily="34" charset="0"/>
                <a:ea typeface="+mj-ea"/>
                <a:cs typeface="+mj-cs"/>
              </a:rPr>
              <a:t>l’air</a:t>
            </a:r>
            <a:r>
              <a:rPr lang="en-GB" sz="1100" dirty="0">
                <a:latin typeface="Century Gothic" pitchFamily="34" charset="0"/>
                <a:ea typeface="+mj-ea"/>
                <a:cs typeface="+mj-cs"/>
              </a:rPr>
              <a:t>, les </a:t>
            </a:r>
            <a:r>
              <a:rPr lang="en-GB" sz="1100" dirty="0" err="1">
                <a:latin typeface="Century Gothic" pitchFamily="34" charset="0"/>
                <a:ea typeface="+mj-ea"/>
                <a:cs typeface="+mj-cs"/>
              </a:rPr>
              <a:t>oxydes</a:t>
            </a:r>
            <a:r>
              <a:rPr lang="en-GB" sz="1100" dirty="0">
                <a:latin typeface="Century Gothic" pitchFamily="34" charset="0"/>
                <a:ea typeface="+mj-ea"/>
                <a:cs typeface="+mj-cs"/>
              </a:rPr>
              <a:t> </a:t>
            </a:r>
            <a:r>
              <a:rPr lang="en-GB" sz="1100" dirty="0" err="1">
                <a:latin typeface="Century Gothic" pitchFamily="34" charset="0"/>
                <a:ea typeface="+mj-ea"/>
                <a:cs typeface="+mj-cs"/>
              </a:rPr>
              <a:t>d’azote</a:t>
            </a:r>
            <a:r>
              <a:rPr lang="en-GB" sz="1100" dirty="0">
                <a:latin typeface="Century Gothic" pitchFamily="34" charset="0"/>
                <a:ea typeface="+mj-ea"/>
                <a:cs typeface="+mj-cs"/>
              </a:rPr>
              <a:t> </a:t>
            </a:r>
            <a:r>
              <a:rPr lang="en-GB" sz="1100" dirty="0" err="1">
                <a:latin typeface="Century Gothic" pitchFamily="34" charset="0"/>
                <a:ea typeface="+mj-ea"/>
                <a:cs typeface="+mj-cs"/>
              </a:rPr>
              <a:t>prennent</a:t>
            </a:r>
            <a:r>
              <a:rPr lang="en-GB" sz="1100" dirty="0">
                <a:latin typeface="Century Gothic" pitchFamily="34" charset="0"/>
                <a:ea typeface="+mj-ea"/>
                <a:cs typeface="+mj-cs"/>
              </a:rPr>
              <a:t> part à des </a:t>
            </a:r>
            <a:r>
              <a:rPr lang="en-GB" sz="1100" dirty="0" err="1">
                <a:latin typeface="Century Gothic" pitchFamily="34" charset="0"/>
                <a:ea typeface="+mj-ea"/>
                <a:cs typeface="+mj-cs"/>
              </a:rPr>
              <a:t>réactions</a:t>
            </a:r>
            <a:r>
              <a:rPr lang="en-GB" sz="1100" dirty="0">
                <a:latin typeface="Century Gothic" pitchFamily="34" charset="0"/>
                <a:ea typeface="+mj-ea"/>
                <a:cs typeface="+mj-cs"/>
              </a:rPr>
              <a:t> </a:t>
            </a:r>
            <a:r>
              <a:rPr lang="en-GB" sz="1100" dirty="0" err="1">
                <a:latin typeface="Century Gothic" pitchFamily="34" charset="0"/>
                <a:ea typeface="+mj-ea"/>
                <a:cs typeface="+mj-cs"/>
              </a:rPr>
              <a:t>chimiques</a:t>
            </a:r>
            <a:r>
              <a:rPr lang="en-GB" sz="1100" dirty="0">
                <a:latin typeface="Century Gothic" pitchFamily="34" charset="0"/>
                <a:ea typeface="+mj-ea"/>
                <a:cs typeface="+mj-cs"/>
              </a:rPr>
              <a:t> avec </a:t>
            </a:r>
            <a:r>
              <a:rPr lang="en-GB" sz="1100" dirty="0" err="1">
                <a:latin typeface="Century Gothic" pitchFamily="34" charset="0"/>
                <a:ea typeface="+mj-ea"/>
                <a:cs typeface="+mj-cs"/>
              </a:rPr>
              <a:t>l’ammoniaque</a:t>
            </a:r>
            <a:r>
              <a:rPr lang="en-GB" sz="1100" dirty="0">
                <a:latin typeface="Century Gothic" pitchFamily="34" charset="0"/>
                <a:ea typeface="+mj-ea"/>
                <a:cs typeface="+mj-cs"/>
              </a:rPr>
              <a:t> et </a:t>
            </a:r>
            <a:r>
              <a:rPr lang="en-GB" sz="1100" dirty="0" err="1">
                <a:latin typeface="Century Gothic" pitchFamily="34" charset="0"/>
                <a:ea typeface="+mj-ea"/>
                <a:cs typeface="+mj-cs"/>
              </a:rPr>
              <a:t>l’eau</a:t>
            </a:r>
            <a:r>
              <a:rPr lang="en-GB" sz="1100" dirty="0">
                <a:latin typeface="Century Gothic" pitchFamily="34" charset="0"/>
                <a:ea typeface="+mj-ea"/>
                <a:cs typeface="+mj-cs"/>
              </a:rPr>
              <a:t>. Les </a:t>
            </a:r>
            <a:r>
              <a:rPr lang="en-GB" sz="1100" dirty="0" err="1">
                <a:latin typeface="Century Gothic" pitchFamily="34" charset="0"/>
                <a:ea typeface="+mj-ea"/>
                <a:cs typeface="+mj-cs"/>
              </a:rPr>
              <a:t>produits</a:t>
            </a:r>
            <a:r>
              <a:rPr lang="en-GB" sz="1100" dirty="0">
                <a:latin typeface="Century Gothic" pitchFamily="34" charset="0"/>
                <a:ea typeface="+mj-ea"/>
                <a:cs typeface="+mj-cs"/>
              </a:rPr>
              <a:t> </a:t>
            </a:r>
            <a:r>
              <a:rPr lang="en-GB" sz="1100" dirty="0" err="1">
                <a:latin typeface="Century Gothic" pitchFamily="34" charset="0"/>
                <a:ea typeface="+mj-ea"/>
                <a:cs typeface="+mj-cs"/>
              </a:rPr>
              <a:t>sont</a:t>
            </a:r>
            <a:r>
              <a:rPr lang="en-GB" sz="1100" dirty="0">
                <a:latin typeface="Century Gothic" pitchFamily="34" charset="0"/>
                <a:ea typeface="+mj-ea"/>
                <a:cs typeface="+mj-cs"/>
              </a:rPr>
              <a:t> </a:t>
            </a:r>
            <a:r>
              <a:rPr lang="en-GB" sz="1100" dirty="0" err="1">
                <a:latin typeface="Century Gothic" pitchFamily="34" charset="0"/>
                <a:ea typeface="+mj-ea"/>
                <a:cs typeface="+mj-cs"/>
              </a:rPr>
              <a:t>alors</a:t>
            </a:r>
            <a:r>
              <a:rPr lang="en-GB" sz="1100" dirty="0">
                <a:latin typeface="Century Gothic" pitchFamily="34" charset="0"/>
                <a:ea typeface="+mj-ea"/>
                <a:cs typeface="+mj-cs"/>
              </a:rPr>
              <a:t> </a:t>
            </a:r>
            <a:r>
              <a:rPr lang="en-GB" sz="1100" dirty="0">
                <a:latin typeface="Century Gothic" pitchFamily="34" charset="0"/>
                <a:ea typeface="+mj-ea"/>
                <a:cs typeface="+mj-cs"/>
              </a:rPr>
              <a:t>de </a:t>
            </a:r>
            <a:r>
              <a:rPr lang="en-GB" sz="1100" dirty="0" err="1">
                <a:latin typeface="Century Gothic" pitchFamily="34" charset="0"/>
                <a:ea typeface="+mj-ea"/>
                <a:cs typeface="+mj-cs"/>
              </a:rPr>
              <a:t>minuscules</a:t>
            </a:r>
            <a:r>
              <a:rPr lang="en-GB" sz="1100" dirty="0">
                <a:latin typeface="Century Gothic" pitchFamily="34" charset="0"/>
                <a:ea typeface="+mj-ea"/>
                <a:cs typeface="+mj-cs"/>
              </a:rPr>
              <a:t> fragments de substances </a:t>
            </a:r>
            <a:r>
              <a:rPr lang="en-GB" sz="1100" dirty="0" err="1">
                <a:latin typeface="Century Gothic" pitchFamily="34" charset="0"/>
                <a:ea typeface="+mj-ea"/>
                <a:cs typeface="+mj-cs"/>
              </a:rPr>
              <a:t>solides</a:t>
            </a:r>
            <a:r>
              <a:rPr lang="en-GB" sz="1100" dirty="0">
                <a:latin typeface="Century Gothic" pitchFamily="34" charset="0"/>
                <a:ea typeface="+mj-ea"/>
                <a:cs typeface="+mj-cs"/>
              </a:rPr>
              <a:t> </a:t>
            </a:r>
            <a:r>
              <a:rPr lang="en-GB" sz="1100" dirty="0" err="1">
                <a:latin typeface="Century Gothic" pitchFamily="34" charset="0"/>
                <a:ea typeface="+mj-ea"/>
                <a:cs typeface="+mj-cs"/>
              </a:rPr>
              <a:t>nommés</a:t>
            </a:r>
            <a:r>
              <a:rPr lang="en-GB" sz="1100" dirty="0">
                <a:latin typeface="Century Gothic" pitchFamily="34" charset="0"/>
                <a:ea typeface="+mj-ea"/>
                <a:cs typeface="+mj-cs"/>
              </a:rPr>
              <a:t> </a:t>
            </a:r>
            <a:r>
              <a:rPr lang="en-GB" sz="1100" dirty="0" err="1">
                <a:latin typeface="Century Gothic" pitchFamily="34" charset="0"/>
                <a:ea typeface="+mj-ea"/>
                <a:cs typeface="+mj-cs"/>
              </a:rPr>
              <a:t>particules</a:t>
            </a:r>
            <a:r>
              <a:rPr lang="en-GB" sz="1100" dirty="0">
                <a:latin typeface="Century Gothic" pitchFamily="34" charset="0"/>
                <a:ea typeface="+mj-ea"/>
                <a:cs typeface="+mj-cs"/>
              </a:rPr>
              <a:t>. Les </a:t>
            </a:r>
            <a:r>
              <a:rPr lang="en-GB" sz="1100" dirty="0" err="1">
                <a:latin typeface="Century Gothic" pitchFamily="34" charset="0"/>
                <a:ea typeface="+mj-ea"/>
                <a:cs typeface="+mj-cs"/>
              </a:rPr>
              <a:t>particules</a:t>
            </a:r>
            <a:r>
              <a:rPr lang="en-GB" sz="1100" dirty="0">
                <a:latin typeface="Century Gothic" pitchFamily="34" charset="0"/>
                <a:ea typeface="+mj-ea"/>
                <a:cs typeface="+mj-cs"/>
              </a:rPr>
              <a:t> </a:t>
            </a:r>
            <a:r>
              <a:rPr lang="en-GB" sz="1100" dirty="0" err="1">
                <a:latin typeface="Century Gothic" pitchFamily="34" charset="0"/>
                <a:ea typeface="+mj-ea"/>
                <a:cs typeface="+mj-cs"/>
              </a:rPr>
              <a:t>pénètrent</a:t>
            </a:r>
            <a:r>
              <a:rPr lang="en-GB" sz="1100" dirty="0">
                <a:latin typeface="Century Gothic" pitchFamily="34" charset="0"/>
                <a:ea typeface="+mj-ea"/>
                <a:cs typeface="+mj-cs"/>
              </a:rPr>
              <a:t> </a:t>
            </a:r>
            <a:r>
              <a:rPr lang="en-GB" sz="1100" dirty="0" err="1">
                <a:latin typeface="Century Gothic" pitchFamily="34" charset="0"/>
                <a:ea typeface="+mj-ea"/>
                <a:cs typeface="+mj-cs"/>
              </a:rPr>
              <a:t>dans</a:t>
            </a:r>
            <a:r>
              <a:rPr lang="en-GB" sz="1100" dirty="0">
                <a:latin typeface="Century Gothic" pitchFamily="34" charset="0"/>
                <a:ea typeface="+mj-ea"/>
                <a:cs typeface="+mj-cs"/>
              </a:rPr>
              <a:t> les </a:t>
            </a:r>
            <a:r>
              <a:rPr lang="en-GB" sz="1100" dirty="0" err="1">
                <a:latin typeface="Century Gothic" pitchFamily="34" charset="0"/>
                <a:ea typeface="+mj-ea"/>
                <a:cs typeface="+mj-cs"/>
              </a:rPr>
              <a:t>poumons</a:t>
            </a:r>
            <a:r>
              <a:rPr lang="en-GB" sz="1100" dirty="0">
                <a:latin typeface="Century Gothic" pitchFamily="34" charset="0"/>
                <a:ea typeface="+mj-ea"/>
                <a:cs typeface="+mj-cs"/>
              </a:rPr>
              <a:t> et </a:t>
            </a:r>
            <a:r>
              <a:rPr lang="en-GB" sz="1100" dirty="0" err="1">
                <a:latin typeface="Century Gothic" pitchFamily="34" charset="0"/>
                <a:ea typeface="+mj-ea"/>
                <a:cs typeface="+mj-cs"/>
              </a:rPr>
              <a:t>causent</a:t>
            </a:r>
            <a:r>
              <a:rPr lang="en-GB" sz="1100" dirty="0">
                <a:latin typeface="Century Gothic" pitchFamily="34" charset="0"/>
                <a:ea typeface="+mj-ea"/>
                <a:cs typeface="+mj-cs"/>
              </a:rPr>
              <a:t> des maladies </a:t>
            </a:r>
            <a:r>
              <a:rPr lang="en-GB" sz="1100" dirty="0" err="1">
                <a:latin typeface="Century Gothic" pitchFamily="34" charset="0"/>
                <a:ea typeface="+mj-ea"/>
                <a:cs typeface="+mj-cs"/>
              </a:rPr>
              <a:t>respiratoires</a:t>
            </a:r>
            <a:r>
              <a:rPr lang="en-GB" sz="1100" dirty="0">
                <a:latin typeface="Century Gothic" pitchFamily="34" charset="0"/>
                <a:ea typeface="+mj-ea"/>
                <a:cs typeface="+mj-cs"/>
              </a:rPr>
              <a:t> </a:t>
            </a:r>
            <a:r>
              <a:rPr lang="en-GB" sz="1100" dirty="0" err="1">
                <a:latin typeface="Century Gothic" pitchFamily="34" charset="0"/>
                <a:ea typeface="+mj-ea"/>
                <a:cs typeface="+mj-cs"/>
              </a:rPr>
              <a:t>comme</a:t>
            </a:r>
            <a:r>
              <a:rPr lang="en-GB" sz="1100" dirty="0">
                <a:latin typeface="Century Gothic" pitchFamily="34" charset="0"/>
                <a:ea typeface="+mj-ea"/>
                <a:cs typeface="+mj-cs"/>
              </a:rPr>
              <a:t> </a:t>
            </a:r>
            <a:r>
              <a:rPr lang="en-GB" sz="1100" dirty="0" err="1">
                <a:latin typeface="Century Gothic" pitchFamily="34" charset="0"/>
                <a:ea typeface="+mj-ea"/>
                <a:cs typeface="+mj-cs"/>
              </a:rPr>
              <a:t>l’emphysème</a:t>
            </a:r>
            <a:r>
              <a:rPr lang="en-GB" sz="1100" dirty="0">
                <a:latin typeface="Century Gothic" pitchFamily="34" charset="0"/>
                <a:ea typeface="+mj-ea"/>
                <a:cs typeface="+mj-cs"/>
              </a:rPr>
              <a:t> et la </a:t>
            </a:r>
            <a:r>
              <a:rPr lang="en-GB" sz="1100" dirty="0" err="1">
                <a:latin typeface="Century Gothic" pitchFamily="34" charset="0"/>
                <a:ea typeface="+mj-ea"/>
                <a:cs typeface="+mj-cs"/>
              </a:rPr>
              <a:t>bronchite</a:t>
            </a:r>
            <a:r>
              <a:rPr lang="en-GB" sz="1100" dirty="0">
                <a:latin typeface="Century Gothic" pitchFamily="34" charset="0"/>
                <a:ea typeface="+mj-ea"/>
                <a:cs typeface="+mj-cs"/>
              </a:rPr>
              <a:t>. </a:t>
            </a:r>
            <a:r>
              <a:rPr lang="en-GB" sz="1100" dirty="0" err="1">
                <a:latin typeface="Century Gothic" pitchFamily="34" charset="0"/>
                <a:ea typeface="+mj-ea"/>
                <a:cs typeface="+mj-cs"/>
              </a:rPr>
              <a:t>Elles</a:t>
            </a:r>
            <a:r>
              <a:rPr lang="en-GB" sz="1100" dirty="0">
                <a:latin typeface="Century Gothic" pitchFamily="34" charset="0"/>
                <a:ea typeface="+mj-ea"/>
                <a:cs typeface="+mj-cs"/>
              </a:rPr>
              <a:t> </a:t>
            </a:r>
            <a:r>
              <a:rPr lang="en-GB" sz="1100" dirty="0" err="1">
                <a:latin typeface="Century Gothic" pitchFamily="34" charset="0"/>
                <a:ea typeface="+mj-ea"/>
                <a:cs typeface="+mj-cs"/>
              </a:rPr>
              <a:t>peuvent</a:t>
            </a:r>
            <a:r>
              <a:rPr lang="en-GB" sz="1100" dirty="0">
                <a:latin typeface="Century Gothic" pitchFamily="34" charset="0"/>
                <a:ea typeface="+mj-ea"/>
                <a:cs typeface="+mj-cs"/>
              </a:rPr>
              <a:t> </a:t>
            </a:r>
            <a:r>
              <a:rPr lang="en-GB" sz="1100" dirty="0" err="1">
                <a:latin typeface="Century Gothic" pitchFamily="34" charset="0"/>
                <a:ea typeface="+mj-ea"/>
                <a:cs typeface="+mj-cs"/>
              </a:rPr>
              <a:t>aussi</a:t>
            </a:r>
            <a:r>
              <a:rPr lang="en-GB" sz="1100" dirty="0">
                <a:latin typeface="Century Gothic" pitchFamily="34" charset="0"/>
                <a:ea typeface="+mj-ea"/>
                <a:cs typeface="+mj-cs"/>
              </a:rPr>
              <a:t> causer la formation de </a:t>
            </a:r>
            <a:r>
              <a:rPr lang="en-GB" sz="1100" dirty="0" err="1">
                <a:latin typeface="Century Gothic" pitchFamily="34" charset="0"/>
                <a:ea typeface="+mj-ea"/>
                <a:cs typeface="+mj-cs"/>
              </a:rPr>
              <a:t>caillots</a:t>
            </a:r>
            <a:r>
              <a:rPr lang="en-GB" sz="1100" dirty="0">
                <a:latin typeface="Century Gothic" pitchFamily="34" charset="0"/>
                <a:ea typeface="+mj-ea"/>
                <a:cs typeface="+mj-cs"/>
              </a:rPr>
              <a:t>, </a:t>
            </a:r>
            <a:r>
              <a:rPr lang="en-GB" sz="1100" dirty="0" err="1">
                <a:latin typeface="Century Gothic" pitchFamily="34" charset="0"/>
                <a:ea typeface="+mj-ea"/>
                <a:cs typeface="+mj-cs"/>
              </a:rPr>
              <a:t>donc</a:t>
            </a:r>
            <a:r>
              <a:rPr lang="en-GB" sz="1100" dirty="0">
                <a:latin typeface="Century Gothic" pitchFamily="34" charset="0"/>
                <a:ea typeface="+mj-ea"/>
                <a:cs typeface="+mj-cs"/>
              </a:rPr>
              <a:t> des </a:t>
            </a:r>
            <a:r>
              <a:rPr lang="en-GB" sz="1100" dirty="0" err="1">
                <a:latin typeface="Century Gothic" pitchFamily="34" charset="0"/>
                <a:ea typeface="+mj-ea"/>
                <a:cs typeface="+mj-cs"/>
              </a:rPr>
              <a:t>infarctus</a:t>
            </a:r>
            <a:r>
              <a:rPr lang="en-GB" sz="1100" dirty="0">
                <a:latin typeface="Century Gothic" pitchFamily="34" charset="0"/>
                <a:ea typeface="+mj-ea"/>
                <a:cs typeface="+mj-cs"/>
              </a:rPr>
              <a:t> et des AVC.</a:t>
            </a:r>
          </a:p>
          <a:p>
            <a:pPr fontAlgn="auto">
              <a:spcBef>
                <a:spcPts val="600"/>
              </a:spcBef>
              <a:spcAft>
                <a:spcPts val="0"/>
              </a:spcAft>
              <a:defRPr/>
            </a:pPr>
            <a:r>
              <a:rPr lang="en-GB" sz="1100" dirty="0">
                <a:latin typeface="Century Gothic" pitchFamily="34" charset="0"/>
                <a:ea typeface="+mj-ea"/>
                <a:cs typeface="+mj-cs"/>
              </a:rPr>
              <a:t>Les </a:t>
            </a:r>
            <a:r>
              <a:rPr lang="en-GB" sz="1100" dirty="0" err="1">
                <a:latin typeface="Century Gothic" pitchFamily="34" charset="0"/>
                <a:ea typeface="+mj-ea"/>
                <a:cs typeface="+mj-cs"/>
              </a:rPr>
              <a:t>oxydes</a:t>
            </a:r>
            <a:r>
              <a:rPr lang="en-GB" sz="1100" dirty="0">
                <a:latin typeface="Century Gothic" pitchFamily="34" charset="0"/>
                <a:ea typeface="+mj-ea"/>
                <a:cs typeface="+mj-cs"/>
              </a:rPr>
              <a:t> </a:t>
            </a:r>
            <a:r>
              <a:rPr lang="en-GB" sz="1100" dirty="0" err="1">
                <a:latin typeface="Century Gothic" pitchFamily="34" charset="0"/>
                <a:ea typeface="+mj-ea"/>
                <a:cs typeface="+mj-cs"/>
              </a:rPr>
              <a:t>d’azote</a:t>
            </a:r>
            <a:r>
              <a:rPr lang="en-GB" sz="1100" dirty="0">
                <a:latin typeface="Century Gothic" pitchFamily="34" charset="0"/>
                <a:ea typeface="+mj-ea"/>
                <a:cs typeface="+mj-cs"/>
              </a:rPr>
              <a:t>  </a:t>
            </a:r>
            <a:r>
              <a:rPr lang="en-GB" sz="1100" dirty="0" err="1">
                <a:latin typeface="Century Gothic" pitchFamily="34" charset="0"/>
                <a:ea typeface="+mj-ea"/>
                <a:cs typeface="+mj-cs"/>
              </a:rPr>
              <a:t>participent</a:t>
            </a:r>
            <a:r>
              <a:rPr lang="en-GB" sz="1100" dirty="0">
                <a:latin typeface="Century Gothic" pitchFamily="34" charset="0"/>
                <a:ea typeface="+mj-ea"/>
                <a:cs typeface="+mj-cs"/>
              </a:rPr>
              <a:t> </a:t>
            </a:r>
            <a:r>
              <a:rPr lang="en-GB" sz="1100" dirty="0" err="1">
                <a:latin typeface="Century Gothic" pitchFamily="34" charset="0"/>
                <a:ea typeface="+mj-ea"/>
                <a:cs typeface="+mj-cs"/>
              </a:rPr>
              <a:t>également</a:t>
            </a:r>
            <a:r>
              <a:rPr lang="en-GB" sz="1100" dirty="0">
                <a:latin typeface="Century Gothic" pitchFamily="34" charset="0"/>
                <a:ea typeface="+mj-ea"/>
                <a:cs typeface="+mj-cs"/>
              </a:rPr>
              <a:t> à des </a:t>
            </a:r>
            <a:r>
              <a:rPr lang="en-GB" sz="1100" dirty="0" err="1">
                <a:latin typeface="Century Gothic" pitchFamily="34" charset="0"/>
                <a:ea typeface="+mj-ea"/>
                <a:cs typeface="+mj-cs"/>
              </a:rPr>
              <a:t>réactions</a:t>
            </a:r>
            <a:r>
              <a:rPr lang="en-GB" sz="1100" dirty="0">
                <a:latin typeface="Century Gothic" pitchFamily="34" charset="0"/>
                <a:ea typeface="+mj-ea"/>
                <a:cs typeface="+mj-cs"/>
              </a:rPr>
              <a:t> qui </a:t>
            </a:r>
            <a:r>
              <a:rPr lang="en-GB" sz="1100" dirty="0" err="1">
                <a:latin typeface="Century Gothic" pitchFamily="34" charset="0"/>
                <a:ea typeface="+mj-ea"/>
                <a:cs typeface="+mj-cs"/>
              </a:rPr>
              <a:t>forment</a:t>
            </a:r>
            <a:r>
              <a:rPr lang="en-GB" sz="1100" dirty="0">
                <a:latin typeface="Century Gothic" pitchFamily="34" charset="0"/>
                <a:ea typeface="+mj-ea"/>
                <a:cs typeface="+mj-cs"/>
              </a:rPr>
              <a:t> </a:t>
            </a:r>
            <a:r>
              <a:rPr lang="en-GB" sz="1100" dirty="0" err="1">
                <a:latin typeface="Century Gothic" pitchFamily="34" charset="0"/>
                <a:ea typeface="+mj-ea"/>
                <a:cs typeface="+mj-cs"/>
              </a:rPr>
              <a:t>l’ozone</a:t>
            </a:r>
            <a:r>
              <a:rPr lang="en-GB" sz="1100" dirty="0">
                <a:latin typeface="Century Gothic" pitchFamily="34" charset="0"/>
                <a:ea typeface="+mj-ea"/>
                <a:cs typeface="+mj-cs"/>
              </a:rPr>
              <a:t>. </a:t>
            </a:r>
            <a:r>
              <a:rPr lang="en-GB" sz="1100" dirty="0" err="1">
                <a:latin typeface="Century Gothic" pitchFamily="34" charset="0"/>
                <a:ea typeface="+mj-ea"/>
                <a:cs typeface="+mj-cs"/>
              </a:rPr>
              <a:t>L’ozone</a:t>
            </a:r>
            <a:r>
              <a:rPr lang="en-GB" sz="1100" dirty="0">
                <a:latin typeface="Century Gothic" pitchFamily="34" charset="0"/>
                <a:ea typeface="+mj-ea"/>
                <a:cs typeface="+mj-cs"/>
              </a:rPr>
              <a:t> </a:t>
            </a:r>
            <a:r>
              <a:rPr lang="en-GB" sz="1100" dirty="0" err="1">
                <a:latin typeface="Century Gothic" pitchFamily="34" charset="0"/>
                <a:ea typeface="+mj-ea"/>
                <a:cs typeface="+mj-cs"/>
              </a:rPr>
              <a:t>aggrave</a:t>
            </a:r>
            <a:r>
              <a:rPr lang="en-GB" sz="1100" dirty="0">
                <a:latin typeface="Century Gothic" pitchFamily="34" charset="0"/>
                <a:ea typeface="+mj-ea"/>
                <a:cs typeface="+mj-cs"/>
              </a:rPr>
              <a:t> </a:t>
            </a:r>
            <a:r>
              <a:rPr lang="en-GB" sz="1100" dirty="0" err="1">
                <a:latin typeface="Century Gothic" pitchFamily="34" charset="0"/>
                <a:ea typeface="+mj-ea"/>
                <a:cs typeface="+mj-cs"/>
              </a:rPr>
              <a:t>l’asthme</a:t>
            </a:r>
            <a:r>
              <a:rPr lang="en-GB" sz="1100" dirty="0">
                <a:latin typeface="Century Gothic" pitchFamily="34" charset="0"/>
                <a:ea typeface="+mj-ea"/>
                <a:cs typeface="+mj-cs"/>
              </a:rPr>
              <a:t> et </a:t>
            </a:r>
            <a:r>
              <a:rPr lang="en-GB" sz="1100" dirty="0" err="1">
                <a:latin typeface="Century Gothic" pitchFamily="34" charset="0"/>
                <a:ea typeface="+mj-ea"/>
                <a:cs typeface="+mj-cs"/>
              </a:rPr>
              <a:t>peut</a:t>
            </a:r>
            <a:r>
              <a:rPr lang="en-GB" sz="1100" dirty="0">
                <a:latin typeface="Century Gothic" pitchFamily="34" charset="0"/>
                <a:ea typeface="+mj-ea"/>
                <a:cs typeface="+mj-cs"/>
              </a:rPr>
              <a:t> </a:t>
            </a:r>
            <a:r>
              <a:rPr lang="en-GB" sz="1100" dirty="0" err="1">
                <a:latin typeface="Century Gothic" pitchFamily="34" charset="0"/>
                <a:ea typeface="+mj-ea"/>
                <a:cs typeface="+mj-cs"/>
              </a:rPr>
              <a:t>entraîner</a:t>
            </a:r>
            <a:r>
              <a:rPr lang="en-GB" sz="1100" dirty="0">
                <a:latin typeface="Century Gothic" pitchFamily="34" charset="0"/>
                <a:ea typeface="+mj-ea"/>
                <a:cs typeface="+mj-cs"/>
              </a:rPr>
              <a:t> </a:t>
            </a:r>
            <a:r>
              <a:rPr lang="en-GB" sz="1100" dirty="0" err="1">
                <a:latin typeface="Century Gothic" pitchFamily="34" charset="0"/>
                <a:ea typeface="+mj-ea"/>
                <a:cs typeface="+mj-cs"/>
              </a:rPr>
              <a:t>une</a:t>
            </a:r>
            <a:r>
              <a:rPr lang="en-GB" sz="1100" dirty="0">
                <a:latin typeface="Century Gothic" pitchFamily="34" charset="0"/>
                <a:ea typeface="+mj-ea"/>
                <a:cs typeface="+mj-cs"/>
              </a:rPr>
              <a:t> mort </a:t>
            </a:r>
            <a:r>
              <a:rPr lang="en-GB" sz="1100" dirty="0" err="1">
                <a:latin typeface="Century Gothic" pitchFamily="34" charset="0"/>
                <a:ea typeface="+mj-ea"/>
                <a:cs typeface="+mj-cs"/>
              </a:rPr>
              <a:t>prématurée</a:t>
            </a:r>
            <a:r>
              <a:rPr lang="en-GB" sz="1100" dirty="0">
                <a:latin typeface="Century Gothic" pitchFamily="34" charset="0"/>
                <a:ea typeface="+mj-ea"/>
                <a:cs typeface="+mj-cs"/>
              </a:rPr>
              <a:t>.</a:t>
            </a:r>
            <a:endParaRPr lang="en-GB" sz="1100" dirty="0">
              <a:latin typeface="Century Gothic" pitchFamily="34" charset="0"/>
              <a:ea typeface="+mj-ea"/>
              <a:cs typeface="+mj-cs"/>
            </a:endParaRPr>
          </a:p>
        </p:txBody>
      </p:sp>
      <p:sp>
        <p:nvSpPr>
          <p:cNvPr id="22" name="TextBox 21"/>
          <p:cNvSpPr txBox="1"/>
          <p:nvPr/>
        </p:nvSpPr>
        <p:spPr>
          <a:xfrm>
            <a:off x="5795963" y="2828925"/>
            <a:ext cx="3529012" cy="1216025"/>
          </a:xfrm>
          <a:prstGeom prst="rect">
            <a:avLst/>
          </a:prstGeom>
          <a:noFill/>
          <a:ln w="3175">
            <a:noFill/>
          </a:ln>
        </p:spPr>
        <p:txBody>
          <a:bodyPr>
            <a:spAutoFit/>
          </a:bodyPr>
          <a:lstStyle/>
          <a:p>
            <a:pPr fontAlgn="auto">
              <a:spcBef>
                <a:spcPts val="0"/>
              </a:spcBef>
              <a:spcAft>
                <a:spcPts val="0"/>
              </a:spcAft>
              <a:defRPr/>
            </a:pPr>
            <a:r>
              <a:rPr lang="en-GB" sz="1600" dirty="0">
                <a:solidFill>
                  <a:schemeClr val="accent6">
                    <a:lumMod val="75000"/>
                  </a:schemeClr>
                </a:solidFill>
                <a:latin typeface="Century Gothic" pitchFamily="34" charset="0"/>
                <a:ea typeface="+mj-ea"/>
                <a:cs typeface="+mj-cs"/>
              </a:rPr>
              <a:t>La pollution de </a:t>
            </a:r>
            <a:r>
              <a:rPr lang="en-GB" sz="1600" dirty="0" err="1">
                <a:solidFill>
                  <a:schemeClr val="accent6">
                    <a:lumMod val="75000"/>
                  </a:schemeClr>
                </a:solidFill>
                <a:latin typeface="Century Gothic" pitchFamily="34" charset="0"/>
                <a:ea typeface="+mj-ea"/>
                <a:cs typeface="+mj-cs"/>
              </a:rPr>
              <a:t>l’air</a:t>
            </a:r>
            <a:r>
              <a:rPr lang="en-GB" sz="1600" dirty="0">
                <a:solidFill>
                  <a:schemeClr val="accent6">
                    <a:lumMod val="75000"/>
                  </a:schemeClr>
                </a:solidFill>
                <a:latin typeface="Century Gothic" pitchFamily="34" charset="0"/>
                <a:ea typeface="+mj-ea"/>
                <a:cs typeface="+mj-cs"/>
              </a:rPr>
              <a:t> et </a:t>
            </a:r>
            <a:r>
              <a:rPr lang="en-GB" sz="1600" dirty="0" err="1">
                <a:solidFill>
                  <a:schemeClr val="accent6">
                    <a:lumMod val="75000"/>
                  </a:schemeClr>
                </a:solidFill>
                <a:latin typeface="Century Gothic" pitchFamily="34" charset="0"/>
                <a:ea typeface="+mj-ea"/>
                <a:cs typeface="+mj-cs"/>
              </a:rPr>
              <a:t>l’espérance</a:t>
            </a:r>
            <a:r>
              <a:rPr lang="en-GB" sz="1600" dirty="0">
                <a:solidFill>
                  <a:schemeClr val="accent6">
                    <a:lumMod val="75000"/>
                  </a:schemeClr>
                </a:solidFill>
                <a:latin typeface="Century Gothic" pitchFamily="34" charset="0"/>
                <a:ea typeface="+mj-ea"/>
                <a:cs typeface="+mj-cs"/>
              </a:rPr>
              <a:t> de vie</a:t>
            </a:r>
          </a:p>
          <a:p>
            <a:pPr fontAlgn="auto">
              <a:spcBef>
                <a:spcPts val="600"/>
              </a:spcBef>
              <a:spcAft>
                <a:spcPts val="0"/>
              </a:spcAft>
              <a:defRPr/>
            </a:pPr>
            <a:r>
              <a:rPr lang="en-GB" sz="1200" dirty="0">
                <a:latin typeface="Century Gothic" pitchFamily="34" charset="0"/>
                <a:ea typeface="+mj-ea"/>
                <a:cs typeface="+mj-cs"/>
              </a:rPr>
              <a:t>Les </a:t>
            </a:r>
            <a:r>
              <a:rPr lang="en-GB" sz="1200" dirty="0" err="1">
                <a:latin typeface="Century Gothic" pitchFamily="34" charset="0"/>
                <a:ea typeface="+mj-ea"/>
                <a:cs typeface="+mj-cs"/>
              </a:rPr>
              <a:t>chercheurs</a:t>
            </a:r>
            <a:r>
              <a:rPr lang="en-GB" sz="1200" dirty="0">
                <a:latin typeface="Century Gothic" pitchFamily="34" charset="0"/>
                <a:ea typeface="+mj-ea"/>
                <a:cs typeface="+mj-cs"/>
              </a:rPr>
              <a:t> </a:t>
            </a:r>
            <a:r>
              <a:rPr lang="en-GB" sz="1200" dirty="0" err="1">
                <a:latin typeface="Century Gothic" pitchFamily="34" charset="0"/>
                <a:ea typeface="+mj-ea"/>
                <a:cs typeface="+mj-cs"/>
              </a:rPr>
              <a:t>ont</a:t>
            </a:r>
            <a:r>
              <a:rPr lang="en-GB" sz="1200" dirty="0">
                <a:latin typeface="Century Gothic" pitchFamily="34" charset="0"/>
                <a:ea typeface="+mj-ea"/>
                <a:cs typeface="+mj-cs"/>
              </a:rPr>
              <a:t> </a:t>
            </a:r>
            <a:r>
              <a:rPr lang="en-GB" sz="1200" dirty="0" err="1">
                <a:latin typeface="Century Gothic" pitchFamily="34" charset="0"/>
                <a:ea typeface="+mj-ea"/>
                <a:cs typeface="+mj-cs"/>
              </a:rPr>
              <a:t>estimé</a:t>
            </a:r>
            <a:r>
              <a:rPr lang="en-GB" sz="1200" dirty="0">
                <a:latin typeface="Century Gothic" pitchFamily="34" charset="0"/>
                <a:ea typeface="+mj-ea"/>
                <a:cs typeface="+mj-cs"/>
              </a:rPr>
              <a:t> que la pollution </a:t>
            </a:r>
            <a:r>
              <a:rPr lang="en-GB" sz="1200" dirty="0" err="1">
                <a:latin typeface="Century Gothic" pitchFamily="34" charset="0"/>
                <a:ea typeface="+mj-ea"/>
                <a:cs typeface="+mj-cs"/>
              </a:rPr>
              <a:t>diminue</a:t>
            </a:r>
            <a:r>
              <a:rPr lang="en-GB" sz="1200" dirty="0">
                <a:latin typeface="Century Gothic" pitchFamily="34" charset="0"/>
                <a:ea typeface="+mj-ea"/>
                <a:cs typeface="+mj-cs"/>
              </a:rPr>
              <a:t> </a:t>
            </a:r>
            <a:r>
              <a:rPr lang="en-GB" sz="1200" dirty="0" err="1">
                <a:latin typeface="Century Gothic" pitchFamily="34" charset="0"/>
                <a:ea typeface="+mj-ea"/>
                <a:cs typeface="+mj-cs"/>
              </a:rPr>
              <a:t>l’espérance</a:t>
            </a:r>
            <a:r>
              <a:rPr lang="en-GB" sz="1200" dirty="0">
                <a:latin typeface="Century Gothic" pitchFamily="34" charset="0"/>
                <a:ea typeface="+mj-ea"/>
                <a:cs typeface="+mj-cs"/>
              </a:rPr>
              <a:t> de vie de 2 </a:t>
            </a:r>
            <a:r>
              <a:rPr lang="en-GB" sz="1200" dirty="0" err="1">
                <a:latin typeface="Century Gothic" pitchFamily="34" charset="0"/>
                <a:ea typeface="+mj-ea"/>
                <a:cs typeface="+mj-cs"/>
              </a:rPr>
              <a:t>ans</a:t>
            </a:r>
            <a:r>
              <a:rPr lang="en-GB" sz="1200" dirty="0">
                <a:latin typeface="Century Gothic" pitchFamily="34" charset="0"/>
                <a:ea typeface="+mj-ea"/>
                <a:cs typeface="+mj-cs"/>
              </a:rPr>
              <a:t> à </a:t>
            </a:r>
            <a:r>
              <a:rPr lang="en-GB" sz="1200" dirty="0" err="1">
                <a:latin typeface="Century Gothic" pitchFamily="34" charset="0"/>
                <a:ea typeface="+mj-ea"/>
                <a:cs typeface="+mj-cs"/>
              </a:rPr>
              <a:t>Bucarest</a:t>
            </a:r>
            <a:r>
              <a:rPr lang="en-GB" sz="1200" dirty="0">
                <a:latin typeface="Century Gothic" pitchFamily="34" charset="0"/>
                <a:ea typeface="+mj-ea"/>
                <a:cs typeface="+mj-cs"/>
              </a:rPr>
              <a:t>, et de 6 </a:t>
            </a:r>
            <a:r>
              <a:rPr lang="en-GB" sz="1200" dirty="0" err="1">
                <a:latin typeface="Century Gothic" pitchFamily="34" charset="0"/>
                <a:ea typeface="+mj-ea"/>
                <a:cs typeface="+mj-cs"/>
              </a:rPr>
              <a:t>mois</a:t>
            </a:r>
            <a:r>
              <a:rPr lang="en-GB" sz="1200" dirty="0">
                <a:latin typeface="Century Gothic" pitchFamily="34" charset="0"/>
                <a:ea typeface="+mj-ea"/>
                <a:cs typeface="+mj-cs"/>
              </a:rPr>
              <a:t> à Paris</a:t>
            </a:r>
            <a:endParaRPr lang="en-GB" sz="1200" dirty="0">
              <a:latin typeface="Century Gothic" pitchFamily="34" charset="0"/>
              <a:ea typeface="+mj-ea"/>
              <a:cs typeface="+mj-cs"/>
            </a:endParaRPr>
          </a:p>
        </p:txBody>
      </p:sp>
      <p:graphicFrame>
        <p:nvGraphicFramePr>
          <p:cNvPr id="23" name="Table 22"/>
          <p:cNvGraphicFramePr>
            <a:graphicFrameLocks noGrp="1"/>
          </p:cNvGraphicFramePr>
          <p:nvPr/>
        </p:nvGraphicFramePr>
        <p:xfrm>
          <a:off x="5364163" y="4508500"/>
          <a:ext cx="3455987" cy="1944688"/>
        </p:xfrm>
        <a:graphic>
          <a:graphicData uri="http://schemas.openxmlformats.org/drawingml/2006/table">
            <a:tbl>
              <a:tblPr firstRow="1" bandRow="1">
                <a:tableStyleId>{5C22544A-7EE6-4342-B048-85BDC9FD1C3A}</a:tableStyleId>
              </a:tblPr>
              <a:tblGrid>
                <a:gridCol w="1003209"/>
                <a:gridCol w="2452778"/>
              </a:tblGrid>
              <a:tr h="312110">
                <a:tc>
                  <a:txBody>
                    <a:bodyPr/>
                    <a:lstStyle/>
                    <a:p>
                      <a:r>
                        <a:rPr lang="en-GB" sz="1200" b="1" dirty="0" smtClean="0">
                          <a:solidFill>
                            <a:schemeClr val="tx1"/>
                          </a:solidFill>
                          <a:latin typeface="Century Gothic" pitchFamily="34" charset="0"/>
                        </a:rPr>
                        <a:t>Ville</a:t>
                      </a:r>
                      <a:endParaRPr lang="en-GB" sz="1200" b="1" dirty="0">
                        <a:solidFill>
                          <a:schemeClr val="tx1"/>
                        </a:solidFill>
                        <a:latin typeface="Century Gothic" pitchFamily="34" charset="0"/>
                      </a:endParaRPr>
                    </a:p>
                  </a:txBody>
                  <a:tcPr marL="91429" marR="91429" marT="45731" marB="45731" anchor="ctr">
                    <a:lnL w="12700" cap="flat" cmpd="sng" algn="ctr">
                      <a:no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1" dirty="0" err="1" smtClean="0">
                          <a:solidFill>
                            <a:schemeClr val="tx1"/>
                          </a:solidFill>
                          <a:latin typeface="Century Gothic" pitchFamily="34" charset="0"/>
                        </a:rPr>
                        <a:t>Particules</a:t>
                      </a:r>
                      <a:r>
                        <a:rPr lang="en-GB" sz="1200" b="1" baseline="0" dirty="0" smtClean="0">
                          <a:solidFill>
                            <a:schemeClr val="tx1"/>
                          </a:solidFill>
                          <a:latin typeface="Century Gothic" pitchFamily="34" charset="0"/>
                        </a:rPr>
                        <a:t> (</a:t>
                      </a:r>
                      <a:r>
                        <a:rPr lang="en-GB" sz="1200" b="1" baseline="0" dirty="0" err="1" smtClean="0">
                          <a:solidFill>
                            <a:schemeClr val="tx1"/>
                          </a:solidFill>
                          <a:latin typeface="Century Gothic" pitchFamily="34" charset="0"/>
                        </a:rPr>
                        <a:t>microgramme</a:t>
                      </a:r>
                      <a:r>
                        <a:rPr lang="en-GB" sz="1200" b="1" baseline="0" dirty="0" smtClean="0">
                          <a:solidFill>
                            <a:schemeClr val="tx1"/>
                          </a:solidFill>
                          <a:latin typeface="Century Gothic" pitchFamily="34" charset="0"/>
                        </a:rPr>
                        <a:t>/m</a:t>
                      </a:r>
                      <a:r>
                        <a:rPr lang="en-GB" sz="1200" b="1" baseline="30000" dirty="0" smtClean="0">
                          <a:solidFill>
                            <a:schemeClr val="tx1"/>
                          </a:solidFill>
                          <a:latin typeface="Century Gothic" pitchFamily="34" charset="0"/>
                        </a:rPr>
                        <a:t>3</a:t>
                      </a:r>
                      <a:r>
                        <a:rPr lang="en-GB" sz="1200" b="1" baseline="0" dirty="0" smtClean="0">
                          <a:solidFill>
                            <a:schemeClr val="tx1"/>
                          </a:solidFill>
                          <a:latin typeface="Century Gothic" pitchFamily="34" charset="0"/>
                        </a:rPr>
                        <a:t>)</a:t>
                      </a:r>
                      <a:endParaRPr lang="en-GB" sz="1200" b="1" dirty="0">
                        <a:solidFill>
                          <a:schemeClr val="tx1"/>
                        </a:solidFill>
                        <a:latin typeface="Century Gothic" pitchFamily="34" charset="0"/>
                      </a:endParaRPr>
                    </a:p>
                  </a:txBody>
                  <a:tcPr marL="91429" marR="91429" marT="45731" marB="45731" anchor="ctr">
                    <a:lnL w="12700" cap="flat" cmpd="sng" algn="ctr">
                      <a:solidFill>
                        <a:schemeClr val="accent6">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2110">
                <a:tc>
                  <a:txBody>
                    <a:bodyPr/>
                    <a:lstStyle/>
                    <a:p>
                      <a:r>
                        <a:rPr lang="en-GB" sz="1200" b="0" dirty="0" err="1" smtClean="0">
                          <a:solidFill>
                            <a:schemeClr val="tx1"/>
                          </a:solidFill>
                          <a:latin typeface="Century Gothic" pitchFamily="34" charset="0"/>
                        </a:rPr>
                        <a:t>Athène</a:t>
                      </a:r>
                      <a:endParaRPr lang="en-GB" sz="1200" b="0" dirty="0">
                        <a:solidFill>
                          <a:schemeClr val="tx1"/>
                        </a:solidFill>
                        <a:latin typeface="Century Gothic" pitchFamily="34" charset="0"/>
                      </a:endParaRPr>
                    </a:p>
                  </a:txBody>
                  <a:tcPr marL="91429" marR="91429" marT="45731" marB="45731" anchor="ctr">
                    <a:lnL w="12700" cap="flat" cmpd="sng" algn="ctr">
                      <a:no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b="0" i="1" dirty="0" smtClean="0">
                          <a:solidFill>
                            <a:schemeClr val="tx1"/>
                          </a:solidFill>
                          <a:latin typeface="Century Gothic" pitchFamily="34" charset="0"/>
                        </a:rPr>
                        <a:t>29</a:t>
                      </a:r>
                      <a:endParaRPr lang="en-GB" sz="1200" b="0" i="1" dirty="0">
                        <a:solidFill>
                          <a:schemeClr val="tx1"/>
                        </a:solidFill>
                        <a:latin typeface="Century Gothic" pitchFamily="34" charset="0"/>
                      </a:endParaRPr>
                    </a:p>
                  </a:txBody>
                  <a:tcPr marL="91429" marR="91429" marT="45731" marB="45731" anchor="ctr">
                    <a:lnL w="12700" cap="flat" cmpd="sng" algn="ctr">
                      <a:solidFill>
                        <a:schemeClr val="accent6">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84137">
                <a:tc>
                  <a:txBody>
                    <a:bodyPr/>
                    <a:lstStyle/>
                    <a:p>
                      <a:r>
                        <a:rPr lang="en-GB" sz="1200" b="0" dirty="0" err="1" smtClean="0">
                          <a:solidFill>
                            <a:schemeClr val="tx1"/>
                          </a:solidFill>
                          <a:latin typeface="Century Gothic" pitchFamily="34" charset="0"/>
                        </a:rPr>
                        <a:t>Barcelone</a:t>
                      </a:r>
                      <a:endParaRPr lang="en-GB" sz="1200" b="0" dirty="0">
                        <a:solidFill>
                          <a:schemeClr val="tx1"/>
                        </a:solidFill>
                        <a:latin typeface="Century Gothic" pitchFamily="34" charset="0"/>
                      </a:endParaRPr>
                    </a:p>
                  </a:txBody>
                  <a:tcPr marL="91429" marR="91429" marT="45731" marB="45731" anchor="ctr">
                    <a:lnL w="12700" cap="flat" cmpd="sng" algn="ctr">
                      <a:no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b="0" i="0" dirty="0" smtClean="0">
                          <a:solidFill>
                            <a:schemeClr val="tx1"/>
                          </a:solidFill>
                          <a:latin typeface="Century Gothic" pitchFamily="34" charset="0"/>
                        </a:rPr>
                        <a:t>27</a:t>
                      </a:r>
                      <a:endParaRPr lang="en-GB" sz="1200" b="0" i="0" dirty="0">
                        <a:solidFill>
                          <a:schemeClr val="tx1"/>
                        </a:solidFill>
                        <a:latin typeface="Century Gothic" pitchFamily="34" charset="0"/>
                      </a:endParaRPr>
                    </a:p>
                  </a:txBody>
                  <a:tcPr marL="91429" marR="91429" marT="45731" marB="45731" anchor="ctr">
                    <a:lnL w="12700" cap="flat" cmpd="sng" algn="ctr">
                      <a:solidFill>
                        <a:schemeClr val="accent6">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2110">
                <a:tc>
                  <a:txBody>
                    <a:bodyPr/>
                    <a:lstStyle/>
                    <a:p>
                      <a:r>
                        <a:rPr lang="en-GB" sz="1200" b="0" dirty="0" err="1" smtClean="0">
                          <a:solidFill>
                            <a:schemeClr val="tx1"/>
                          </a:solidFill>
                          <a:latin typeface="Century Gothic" pitchFamily="34" charset="0"/>
                        </a:rPr>
                        <a:t>Bucarest</a:t>
                      </a:r>
                      <a:endParaRPr lang="en-GB" sz="1200" b="0" dirty="0">
                        <a:solidFill>
                          <a:schemeClr val="tx1"/>
                        </a:solidFill>
                        <a:latin typeface="Century Gothic" pitchFamily="34" charset="0"/>
                      </a:endParaRPr>
                    </a:p>
                  </a:txBody>
                  <a:tcPr marL="91429" marR="91429" marT="45731" marB="45731" anchor="ctr">
                    <a:lnL w="12700" cap="flat" cmpd="sng" algn="ctr">
                      <a:no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b="0" dirty="0" smtClean="0">
                          <a:solidFill>
                            <a:schemeClr val="tx1"/>
                          </a:solidFill>
                          <a:latin typeface="Century Gothic" pitchFamily="34" charset="0"/>
                        </a:rPr>
                        <a:t>38</a:t>
                      </a:r>
                      <a:endParaRPr lang="en-GB" sz="1200" b="0" dirty="0">
                        <a:solidFill>
                          <a:schemeClr val="tx1"/>
                        </a:solidFill>
                        <a:latin typeface="Century Gothic" pitchFamily="34" charset="0"/>
                      </a:endParaRPr>
                    </a:p>
                  </a:txBody>
                  <a:tcPr marL="91429" marR="91429" marT="45731" marB="45731" anchor="ctr">
                    <a:lnL w="12700" cap="flat" cmpd="sng" algn="ctr">
                      <a:solidFill>
                        <a:schemeClr val="accent6">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2110">
                <a:tc>
                  <a:txBody>
                    <a:bodyPr/>
                    <a:lstStyle/>
                    <a:p>
                      <a:r>
                        <a:rPr lang="en-GB" sz="1200" b="0" dirty="0" err="1" smtClean="0">
                          <a:solidFill>
                            <a:schemeClr val="tx1"/>
                          </a:solidFill>
                          <a:latin typeface="Century Gothic" pitchFamily="34" charset="0"/>
                        </a:rPr>
                        <a:t>Londres</a:t>
                      </a:r>
                      <a:endParaRPr lang="en-GB" sz="1200" b="0" dirty="0">
                        <a:solidFill>
                          <a:schemeClr val="tx1"/>
                        </a:solidFill>
                        <a:latin typeface="Century Gothic" pitchFamily="34" charset="0"/>
                      </a:endParaRPr>
                    </a:p>
                  </a:txBody>
                  <a:tcPr marL="91429" marR="91429" marT="45731" marB="45731" anchor="ctr">
                    <a:lnL w="12700" cap="flat" cmpd="sng" algn="ctr">
                      <a:no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b="0" dirty="0" smtClean="0">
                          <a:solidFill>
                            <a:schemeClr val="tx1"/>
                          </a:solidFill>
                          <a:latin typeface="Century Gothic" pitchFamily="34" charset="0"/>
                        </a:rPr>
                        <a:t>13</a:t>
                      </a:r>
                      <a:endParaRPr lang="en-GB" sz="1200" b="0" dirty="0">
                        <a:solidFill>
                          <a:schemeClr val="tx1"/>
                        </a:solidFill>
                        <a:latin typeface="Century Gothic" pitchFamily="34" charset="0"/>
                      </a:endParaRPr>
                    </a:p>
                  </a:txBody>
                  <a:tcPr marL="91429" marR="91429" marT="45731" marB="45731" anchor="ctr">
                    <a:lnL w="12700" cap="flat" cmpd="sng" algn="ctr">
                      <a:solidFill>
                        <a:schemeClr val="accent6">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2110">
                <a:tc>
                  <a:txBody>
                    <a:bodyPr/>
                    <a:lstStyle/>
                    <a:p>
                      <a:r>
                        <a:rPr lang="en-GB" sz="1200" b="0" dirty="0" smtClean="0">
                          <a:solidFill>
                            <a:schemeClr val="tx1"/>
                          </a:solidFill>
                          <a:latin typeface="Century Gothic" pitchFamily="34" charset="0"/>
                        </a:rPr>
                        <a:t>Paris</a:t>
                      </a:r>
                      <a:endParaRPr lang="en-GB" sz="1200" b="0" dirty="0">
                        <a:solidFill>
                          <a:schemeClr val="tx1"/>
                        </a:solidFill>
                        <a:latin typeface="Century Gothic" pitchFamily="34" charset="0"/>
                      </a:endParaRPr>
                    </a:p>
                  </a:txBody>
                  <a:tcPr marL="91429" marR="91429" marT="45731" marB="45731" anchor="ctr">
                    <a:lnL w="12700" cap="flat" cmpd="sng" algn="ctr">
                      <a:no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b="0" dirty="0" smtClean="0">
                          <a:solidFill>
                            <a:schemeClr val="tx1"/>
                          </a:solidFill>
                          <a:latin typeface="Century Gothic" pitchFamily="34" charset="0"/>
                        </a:rPr>
                        <a:t>16</a:t>
                      </a:r>
                      <a:endParaRPr lang="en-GB" sz="1200" b="0" dirty="0">
                        <a:solidFill>
                          <a:schemeClr val="tx1"/>
                        </a:solidFill>
                        <a:latin typeface="Century Gothic" pitchFamily="34" charset="0"/>
                      </a:endParaRPr>
                    </a:p>
                  </a:txBody>
                  <a:tcPr marL="91429" marR="91429" marT="45731" marB="45731" anchor="ctr">
                    <a:lnL w="12700" cap="flat" cmpd="sng" algn="ctr">
                      <a:solidFill>
                        <a:schemeClr val="accent6">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5" name="TextBox 24"/>
          <p:cNvSpPr txBox="1"/>
          <p:nvPr/>
        </p:nvSpPr>
        <p:spPr>
          <a:xfrm>
            <a:off x="6227763" y="261938"/>
            <a:ext cx="2808287" cy="531812"/>
          </a:xfrm>
          <a:prstGeom prst="rect">
            <a:avLst/>
          </a:prstGeom>
          <a:noFill/>
          <a:ln w="3175">
            <a:noFill/>
          </a:ln>
        </p:spPr>
        <p:txBody>
          <a:bodyPr>
            <a:spAutoFit/>
          </a:bodyPr>
          <a:lstStyle/>
          <a:p>
            <a:pPr fontAlgn="auto">
              <a:spcBef>
                <a:spcPts val="600"/>
              </a:spcBef>
              <a:spcAft>
                <a:spcPts val="0"/>
              </a:spcAft>
              <a:defRPr/>
            </a:pPr>
            <a:r>
              <a:rPr lang="en-GB" sz="1400" dirty="0" err="1">
                <a:solidFill>
                  <a:schemeClr val="accent6">
                    <a:lumMod val="75000"/>
                  </a:schemeClr>
                </a:solidFill>
                <a:latin typeface="Century Gothic" pitchFamily="34" charset="0"/>
                <a:ea typeface="+mj-ea"/>
                <a:cs typeface="+mj-cs"/>
              </a:rPr>
              <a:t>Émissions</a:t>
            </a:r>
            <a:r>
              <a:rPr lang="en-GB" sz="1400" dirty="0">
                <a:solidFill>
                  <a:schemeClr val="accent6">
                    <a:lumMod val="75000"/>
                  </a:schemeClr>
                </a:solidFill>
                <a:latin typeface="Century Gothic" pitchFamily="34" charset="0"/>
                <a:ea typeface="+mj-ea"/>
                <a:cs typeface="+mj-cs"/>
              </a:rPr>
              <a:t> de NO</a:t>
            </a:r>
            <a:r>
              <a:rPr lang="en-GB" sz="1400" baseline="-25000" dirty="0">
                <a:solidFill>
                  <a:schemeClr val="accent6">
                    <a:lumMod val="75000"/>
                  </a:schemeClr>
                </a:solidFill>
                <a:latin typeface="Century Gothic" pitchFamily="34" charset="0"/>
                <a:ea typeface="+mj-ea"/>
                <a:cs typeface="+mj-cs"/>
              </a:rPr>
              <a:t>x</a:t>
            </a:r>
            <a:r>
              <a:rPr lang="en-GB" sz="1400" dirty="0">
                <a:solidFill>
                  <a:schemeClr val="accent6">
                    <a:lumMod val="75000"/>
                  </a:schemeClr>
                </a:solidFill>
                <a:latin typeface="Century Gothic" pitchFamily="34" charset="0"/>
                <a:ea typeface="+mj-ea"/>
                <a:cs typeface="+mj-cs"/>
              </a:rPr>
              <a:t> </a:t>
            </a:r>
          </a:p>
          <a:p>
            <a:pPr fontAlgn="auto">
              <a:spcBef>
                <a:spcPts val="300"/>
              </a:spcBef>
              <a:spcAft>
                <a:spcPts val="0"/>
              </a:spcAft>
              <a:defRPr/>
            </a:pPr>
            <a:r>
              <a:rPr lang="en-GB" sz="1200" dirty="0" err="1">
                <a:latin typeface="Century Gothic" pitchFamily="34" charset="0"/>
                <a:ea typeface="+mj-ea"/>
                <a:cs typeface="+mj-cs"/>
              </a:rPr>
              <a:t>Seuil</a:t>
            </a:r>
            <a:r>
              <a:rPr lang="en-GB" sz="1200" dirty="0">
                <a:latin typeface="Century Gothic" pitchFamily="34" charset="0"/>
                <a:ea typeface="+mj-ea"/>
                <a:cs typeface="+mj-cs"/>
              </a:rPr>
              <a:t> </a:t>
            </a:r>
            <a:r>
              <a:rPr lang="en-GB" sz="1200" dirty="0" err="1">
                <a:latin typeface="Century Gothic" pitchFamily="34" charset="0"/>
                <a:ea typeface="+mj-ea"/>
                <a:cs typeface="+mj-cs"/>
              </a:rPr>
              <a:t>légal</a:t>
            </a:r>
            <a:r>
              <a:rPr lang="en-GB" sz="1200" dirty="0">
                <a:latin typeface="Century Gothic" pitchFamily="34" charset="0"/>
                <a:ea typeface="+mj-ea"/>
                <a:cs typeface="+mj-cs"/>
              </a:rPr>
              <a:t> </a:t>
            </a:r>
            <a:r>
              <a:rPr lang="en-GB" sz="1200" dirty="0" err="1">
                <a:latin typeface="Century Gothic" pitchFamily="34" charset="0"/>
                <a:ea typeface="+mj-ea"/>
                <a:cs typeface="+mj-cs"/>
              </a:rPr>
              <a:t>en</a:t>
            </a:r>
            <a:r>
              <a:rPr lang="en-GB" sz="1200" dirty="0">
                <a:latin typeface="Century Gothic" pitchFamily="34" charset="0"/>
                <a:ea typeface="+mj-ea"/>
                <a:cs typeface="+mj-cs"/>
              </a:rPr>
              <a:t> Europe = 0.08 g/km</a:t>
            </a:r>
            <a:endParaRPr lang="en-GB" sz="1200" dirty="0">
              <a:latin typeface="Century Gothic" pitchFamily="34" charset="0"/>
              <a:ea typeface="+mj-ea"/>
              <a:cs typeface="+mj-cs"/>
            </a:endParaRPr>
          </a:p>
        </p:txBody>
      </p:sp>
      <p:graphicFrame>
        <p:nvGraphicFramePr>
          <p:cNvPr id="26" name="Table 25"/>
          <p:cNvGraphicFramePr>
            <a:graphicFrameLocks noGrp="1"/>
          </p:cNvGraphicFramePr>
          <p:nvPr/>
        </p:nvGraphicFramePr>
        <p:xfrm>
          <a:off x="179388" y="908050"/>
          <a:ext cx="3455987" cy="2017713"/>
        </p:xfrm>
        <a:graphic>
          <a:graphicData uri="http://schemas.openxmlformats.org/drawingml/2006/table">
            <a:tbl>
              <a:tblPr firstRow="1" bandRow="1">
                <a:tableStyleId>{5C22544A-7EE6-4342-B048-85BDC9FD1C3A}</a:tableStyleId>
              </a:tblPr>
              <a:tblGrid>
                <a:gridCol w="1151996"/>
                <a:gridCol w="2303991"/>
              </a:tblGrid>
              <a:tr h="457277">
                <a:tc>
                  <a:txBody>
                    <a:bodyPr/>
                    <a:lstStyle/>
                    <a:p>
                      <a:r>
                        <a:rPr lang="en-GB" sz="1200" b="1" dirty="0" smtClean="0">
                          <a:solidFill>
                            <a:schemeClr val="tx1"/>
                          </a:solidFill>
                          <a:latin typeface="Century Gothic" pitchFamily="34" charset="0"/>
                        </a:rPr>
                        <a:t>Marque</a:t>
                      </a:r>
                      <a:r>
                        <a:rPr lang="en-GB" sz="1200" b="1" baseline="0" dirty="0" smtClean="0">
                          <a:solidFill>
                            <a:schemeClr val="tx1"/>
                          </a:solidFill>
                          <a:latin typeface="Century Gothic" pitchFamily="34" charset="0"/>
                        </a:rPr>
                        <a:t> de </a:t>
                      </a:r>
                      <a:r>
                        <a:rPr lang="en-GB" sz="1200" b="1" baseline="0" dirty="0" err="1" smtClean="0">
                          <a:solidFill>
                            <a:schemeClr val="tx1"/>
                          </a:solidFill>
                          <a:latin typeface="Century Gothic" pitchFamily="34" charset="0"/>
                        </a:rPr>
                        <a:t>voiture</a:t>
                      </a:r>
                      <a:endParaRPr lang="en-GB" sz="1200" b="1" dirty="0">
                        <a:solidFill>
                          <a:schemeClr val="tx1"/>
                        </a:solidFill>
                        <a:latin typeface="Century Gothic" pitchFamily="34" charset="0"/>
                      </a:endParaRPr>
                    </a:p>
                  </a:txBody>
                  <a:tcPr marL="91429" marR="91429" marT="45728" marB="45728">
                    <a:lnL w="12700" cap="flat" cmpd="sng" algn="ctr">
                      <a:no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1" dirty="0" smtClean="0">
                          <a:solidFill>
                            <a:schemeClr val="tx1"/>
                          </a:solidFill>
                          <a:latin typeface="Century Gothic" pitchFamily="34" charset="0"/>
                        </a:rPr>
                        <a:t>Masse </a:t>
                      </a:r>
                      <a:r>
                        <a:rPr lang="en-GB" sz="1200" b="1" dirty="0" err="1" smtClean="0">
                          <a:solidFill>
                            <a:schemeClr val="tx1"/>
                          </a:solidFill>
                          <a:latin typeface="Century Gothic" pitchFamily="34" charset="0"/>
                        </a:rPr>
                        <a:t>moyenne</a:t>
                      </a:r>
                      <a:r>
                        <a:rPr lang="en-GB" sz="1200" b="1" dirty="0" smtClean="0">
                          <a:solidFill>
                            <a:schemeClr val="tx1"/>
                          </a:solidFill>
                          <a:latin typeface="Century Gothic" pitchFamily="34" charset="0"/>
                        </a:rPr>
                        <a:t> de NO</a:t>
                      </a:r>
                      <a:r>
                        <a:rPr lang="en-GB" sz="1200" b="1" baseline="-25000" dirty="0" smtClean="0">
                          <a:solidFill>
                            <a:schemeClr val="tx1"/>
                          </a:solidFill>
                          <a:latin typeface="Century Gothic" pitchFamily="34" charset="0"/>
                        </a:rPr>
                        <a:t>x</a:t>
                      </a:r>
                      <a:r>
                        <a:rPr lang="en-GB" sz="1200" b="1" baseline="0" dirty="0" smtClean="0">
                          <a:solidFill>
                            <a:schemeClr val="tx1"/>
                          </a:solidFill>
                          <a:latin typeface="Century Gothic" pitchFamily="34" charset="0"/>
                        </a:rPr>
                        <a:t> </a:t>
                      </a:r>
                      <a:r>
                        <a:rPr lang="en-GB" sz="1200" b="1" baseline="0" dirty="0" err="1" smtClean="0">
                          <a:solidFill>
                            <a:schemeClr val="tx1"/>
                          </a:solidFill>
                          <a:latin typeface="Century Gothic" pitchFamily="34" charset="0"/>
                        </a:rPr>
                        <a:t>émise</a:t>
                      </a:r>
                      <a:r>
                        <a:rPr lang="en-GB" sz="1200" b="1" baseline="0" dirty="0" smtClean="0">
                          <a:solidFill>
                            <a:schemeClr val="tx1"/>
                          </a:solidFill>
                          <a:latin typeface="Century Gothic" pitchFamily="34" charset="0"/>
                        </a:rPr>
                        <a:t> </a:t>
                      </a:r>
                      <a:r>
                        <a:rPr lang="en-GB" sz="1200" b="1" baseline="0" dirty="0" err="1" smtClean="0">
                          <a:solidFill>
                            <a:schemeClr val="tx1"/>
                          </a:solidFill>
                          <a:latin typeface="Century Gothic" pitchFamily="34" charset="0"/>
                        </a:rPr>
                        <a:t>en</a:t>
                      </a:r>
                      <a:r>
                        <a:rPr lang="en-GB" sz="1200" b="1" baseline="0" dirty="0" smtClean="0">
                          <a:solidFill>
                            <a:schemeClr val="tx1"/>
                          </a:solidFill>
                          <a:latin typeface="Century Gothic" pitchFamily="34" charset="0"/>
                        </a:rPr>
                        <a:t> </a:t>
                      </a:r>
                      <a:r>
                        <a:rPr lang="en-GB" sz="1200" b="1" baseline="0" dirty="0" err="1" smtClean="0">
                          <a:solidFill>
                            <a:schemeClr val="tx1"/>
                          </a:solidFill>
                          <a:latin typeface="Century Gothic" pitchFamily="34" charset="0"/>
                        </a:rPr>
                        <a:t>roulant</a:t>
                      </a:r>
                      <a:r>
                        <a:rPr lang="en-GB" sz="1200" b="1" baseline="0" dirty="0" smtClean="0">
                          <a:solidFill>
                            <a:schemeClr val="tx1"/>
                          </a:solidFill>
                          <a:latin typeface="Century Gothic" pitchFamily="34" charset="0"/>
                        </a:rPr>
                        <a:t> (g/km)</a:t>
                      </a:r>
                      <a:endParaRPr lang="en-GB" sz="1200" b="1" dirty="0">
                        <a:solidFill>
                          <a:schemeClr val="tx1"/>
                        </a:solidFill>
                        <a:latin typeface="Century Gothic" pitchFamily="34" charset="0"/>
                      </a:endParaRPr>
                    </a:p>
                  </a:txBody>
                  <a:tcPr marL="91429" marR="91429" marT="45728" marB="45728">
                    <a:lnL w="12700" cap="flat" cmpd="sng" algn="ctr">
                      <a:solidFill>
                        <a:schemeClr val="accent6">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2087">
                <a:tc>
                  <a:txBody>
                    <a:bodyPr/>
                    <a:lstStyle/>
                    <a:p>
                      <a:r>
                        <a:rPr lang="en-GB" sz="1200" b="0" dirty="0" smtClean="0">
                          <a:solidFill>
                            <a:schemeClr val="tx1"/>
                          </a:solidFill>
                          <a:latin typeface="Century Gothic" pitchFamily="34" charset="0"/>
                        </a:rPr>
                        <a:t>Audi</a:t>
                      </a:r>
                      <a:endParaRPr lang="en-GB" sz="1200" b="0" dirty="0">
                        <a:solidFill>
                          <a:schemeClr val="tx1"/>
                        </a:solidFill>
                        <a:latin typeface="Century Gothic" pitchFamily="34" charset="0"/>
                      </a:endParaRPr>
                    </a:p>
                  </a:txBody>
                  <a:tcPr marL="91429" marR="91429" marT="45728" marB="45728" anchor="ctr">
                    <a:lnL w="12700" cap="flat" cmpd="sng" algn="ctr">
                      <a:no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i="0" dirty="0" smtClean="0">
                          <a:solidFill>
                            <a:schemeClr val="tx1"/>
                          </a:solidFill>
                          <a:latin typeface="Century Gothic" pitchFamily="34" charset="0"/>
                        </a:rPr>
                        <a:t>0.36</a:t>
                      </a:r>
                      <a:endParaRPr lang="en-GB" sz="1200" b="0" i="0" dirty="0">
                        <a:solidFill>
                          <a:schemeClr val="tx1"/>
                        </a:solidFill>
                        <a:latin typeface="Century Gothic" pitchFamily="34" charset="0"/>
                      </a:endParaRPr>
                    </a:p>
                  </a:txBody>
                  <a:tcPr marL="91429" marR="91429" marT="45728" marB="45728" anchor="ctr">
                    <a:lnL w="12700" cap="flat" cmpd="sng" algn="ctr">
                      <a:solidFill>
                        <a:schemeClr val="accent6">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2087">
                <a:tc>
                  <a:txBody>
                    <a:bodyPr/>
                    <a:lstStyle/>
                    <a:p>
                      <a:r>
                        <a:rPr lang="en-GB" sz="1200" b="0" dirty="0" smtClean="0">
                          <a:solidFill>
                            <a:schemeClr val="tx1"/>
                          </a:solidFill>
                          <a:latin typeface="Century Gothic" pitchFamily="34" charset="0"/>
                        </a:rPr>
                        <a:t>BMW</a:t>
                      </a:r>
                      <a:endParaRPr lang="en-GB" sz="1200" b="0" dirty="0">
                        <a:solidFill>
                          <a:schemeClr val="tx1"/>
                        </a:solidFill>
                        <a:latin typeface="Century Gothic" pitchFamily="34" charset="0"/>
                      </a:endParaRPr>
                    </a:p>
                  </a:txBody>
                  <a:tcPr marL="91429" marR="91429" marT="45728" marB="45728" anchor="ctr">
                    <a:lnL w="12700" cap="flat" cmpd="sng" algn="ctr">
                      <a:no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i="0" dirty="0" smtClean="0">
                          <a:solidFill>
                            <a:schemeClr val="tx1"/>
                          </a:solidFill>
                          <a:latin typeface="Century Gothic" pitchFamily="34" charset="0"/>
                        </a:rPr>
                        <a:t>0.45</a:t>
                      </a:r>
                      <a:endParaRPr lang="en-GB" sz="1200" b="0" i="0" dirty="0">
                        <a:solidFill>
                          <a:schemeClr val="tx1"/>
                        </a:solidFill>
                        <a:latin typeface="Century Gothic" pitchFamily="34" charset="0"/>
                      </a:endParaRPr>
                    </a:p>
                  </a:txBody>
                  <a:tcPr marL="91429" marR="91429" marT="45728" marB="45728" anchor="ctr">
                    <a:lnL w="12700" cap="flat" cmpd="sng" algn="ctr">
                      <a:solidFill>
                        <a:schemeClr val="accent6">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2087">
                <a:tc>
                  <a:txBody>
                    <a:bodyPr/>
                    <a:lstStyle/>
                    <a:p>
                      <a:r>
                        <a:rPr lang="en-GB" sz="1200" b="0" dirty="0" smtClean="0">
                          <a:solidFill>
                            <a:schemeClr val="tx1"/>
                          </a:solidFill>
                          <a:latin typeface="Century Gothic" pitchFamily="34" charset="0"/>
                        </a:rPr>
                        <a:t>Mazda</a:t>
                      </a:r>
                      <a:endParaRPr lang="en-GB" sz="1200" b="0" dirty="0">
                        <a:solidFill>
                          <a:schemeClr val="tx1"/>
                        </a:solidFill>
                        <a:latin typeface="Century Gothic" pitchFamily="34" charset="0"/>
                      </a:endParaRPr>
                    </a:p>
                  </a:txBody>
                  <a:tcPr marL="91429" marR="91429" marT="45728" marB="45728" anchor="ctr">
                    <a:lnL w="12700" cap="flat" cmpd="sng" algn="ctr">
                      <a:no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smtClean="0">
                          <a:solidFill>
                            <a:schemeClr val="tx1"/>
                          </a:solidFill>
                          <a:latin typeface="Century Gothic" pitchFamily="34" charset="0"/>
                        </a:rPr>
                        <a:t>0.49</a:t>
                      </a:r>
                      <a:endParaRPr lang="en-GB" sz="1200" b="0" dirty="0">
                        <a:solidFill>
                          <a:schemeClr val="tx1"/>
                        </a:solidFill>
                        <a:latin typeface="Century Gothic" pitchFamily="34" charset="0"/>
                      </a:endParaRPr>
                    </a:p>
                  </a:txBody>
                  <a:tcPr marL="91429" marR="91429" marT="45728" marB="45728" anchor="ctr">
                    <a:lnL w="12700" cap="flat" cmpd="sng" algn="ctr">
                      <a:solidFill>
                        <a:schemeClr val="accent6">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2087">
                <a:tc>
                  <a:txBody>
                    <a:bodyPr/>
                    <a:lstStyle/>
                    <a:p>
                      <a:r>
                        <a:rPr lang="en-GB" sz="1200" b="0" dirty="0" smtClean="0">
                          <a:solidFill>
                            <a:schemeClr val="tx1"/>
                          </a:solidFill>
                          <a:latin typeface="Century Gothic" pitchFamily="34" charset="0"/>
                        </a:rPr>
                        <a:t>Mercedes</a:t>
                      </a:r>
                      <a:endParaRPr lang="en-GB" sz="1200" b="0" dirty="0">
                        <a:solidFill>
                          <a:schemeClr val="tx1"/>
                        </a:solidFill>
                        <a:latin typeface="Century Gothic" pitchFamily="34" charset="0"/>
                      </a:endParaRPr>
                    </a:p>
                  </a:txBody>
                  <a:tcPr marL="91429" marR="91429" marT="45728" marB="45728" anchor="ctr">
                    <a:lnL w="12700" cap="flat" cmpd="sng" algn="ctr">
                      <a:no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smtClean="0">
                          <a:solidFill>
                            <a:schemeClr val="tx1"/>
                          </a:solidFill>
                          <a:latin typeface="Century Gothic" pitchFamily="34" charset="0"/>
                        </a:rPr>
                        <a:t>0.42</a:t>
                      </a:r>
                      <a:endParaRPr lang="en-GB" sz="1200" b="0" dirty="0">
                        <a:solidFill>
                          <a:schemeClr val="tx1"/>
                        </a:solidFill>
                        <a:latin typeface="Century Gothic" pitchFamily="34" charset="0"/>
                      </a:endParaRPr>
                    </a:p>
                  </a:txBody>
                  <a:tcPr marL="91429" marR="91429" marT="45728" marB="45728" anchor="ctr">
                    <a:lnL w="12700" cap="flat" cmpd="sng" algn="ctr">
                      <a:solidFill>
                        <a:schemeClr val="accent6">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2087">
                <a:tc>
                  <a:txBody>
                    <a:bodyPr/>
                    <a:lstStyle/>
                    <a:p>
                      <a:r>
                        <a:rPr lang="en-GB" sz="1200" b="0" dirty="0" smtClean="0">
                          <a:solidFill>
                            <a:schemeClr val="tx1"/>
                          </a:solidFill>
                          <a:latin typeface="Century Gothic" pitchFamily="34" charset="0"/>
                        </a:rPr>
                        <a:t>Volkswagen</a:t>
                      </a:r>
                      <a:endParaRPr lang="en-GB" sz="1200" b="0" dirty="0">
                        <a:solidFill>
                          <a:schemeClr val="tx1"/>
                        </a:solidFill>
                        <a:latin typeface="Century Gothic" pitchFamily="34" charset="0"/>
                      </a:endParaRPr>
                    </a:p>
                  </a:txBody>
                  <a:tcPr marL="91429" marR="91429" marT="45728" marB="45728" anchor="ctr">
                    <a:lnL w="12700" cap="flat" cmpd="sng" algn="ctr">
                      <a:no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smtClean="0">
                          <a:solidFill>
                            <a:schemeClr val="tx1"/>
                          </a:solidFill>
                          <a:latin typeface="Century Gothic" pitchFamily="34" charset="0"/>
                        </a:rPr>
                        <a:t>0.41</a:t>
                      </a:r>
                      <a:endParaRPr lang="en-GB" sz="1200" b="0" dirty="0">
                        <a:solidFill>
                          <a:schemeClr val="tx1"/>
                        </a:solidFill>
                        <a:latin typeface="Century Gothic" pitchFamily="34" charset="0"/>
                      </a:endParaRPr>
                    </a:p>
                  </a:txBody>
                  <a:tcPr marL="91429" marR="91429" marT="45728" marB="45728" anchor="ctr">
                    <a:lnL w="12700" cap="flat" cmpd="sng" algn="ctr">
                      <a:solidFill>
                        <a:schemeClr val="accent6">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3590" name="Group 45"/>
          <p:cNvGrpSpPr>
            <a:grpSpLocks/>
          </p:cNvGrpSpPr>
          <p:nvPr/>
        </p:nvGrpSpPr>
        <p:grpSpPr bwMode="auto">
          <a:xfrm>
            <a:off x="3563938" y="876300"/>
            <a:ext cx="5657850" cy="1928813"/>
            <a:chOff x="3563888" y="804292"/>
            <a:chExt cx="5658544" cy="1929031"/>
          </a:xfrm>
        </p:grpSpPr>
        <p:sp>
          <p:nvSpPr>
            <p:cNvPr id="14" name="TextBox 13"/>
            <p:cNvSpPr txBox="1"/>
            <p:nvPr/>
          </p:nvSpPr>
          <p:spPr>
            <a:xfrm>
              <a:off x="3851260" y="804292"/>
              <a:ext cx="5040931" cy="369930"/>
            </a:xfrm>
            <a:prstGeom prst="rect">
              <a:avLst/>
            </a:prstGeom>
            <a:noFill/>
            <a:ln w="6350">
              <a:noFill/>
            </a:ln>
          </p:spPr>
          <p:txBody>
            <a:bodyPr>
              <a:spAutoFit/>
            </a:bodyPr>
            <a:lstStyle/>
            <a:p>
              <a:pPr algn="ctr" fontAlgn="auto">
                <a:spcBef>
                  <a:spcPts val="0"/>
                </a:spcBef>
                <a:spcAft>
                  <a:spcPts val="0"/>
                </a:spcAft>
                <a:defRPr/>
              </a:pPr>
              <a:r>
                <a:rPr lang="en-GB" dirty="0">
                  <a:solidFill>
                    <a:schemeClr val="accent6">
                      <a:lumMod val="75000"/>
                    </a:schemeClr>
                  </a:solidFill>
                  <a:latin typeface="Century Gothic" pitchFamily="34" charset="0"/>
                  <a:ea typeface="+mj-ea"/>
                  <a:cs typeface="+mj-cs"/>
                </a:rPr>
                <a:t>La combustion du diesel</a:t>
              </a:r>
            </a:p>
          </p:txBody>
        </p:sp>
        <p:grpSp>
          <p:nvGrpSpPr>
            <p:cNvPr id="23618" name="Group 44"/>
            <p:cNvGrpSpPr>
              <a:grpSpLocks/>
            </p:cNvGrpSpPr>
            <p:nvPr/>
          </p:nvGrpSpPr>
          <p:grpSpPr bwMode="auto">
            <a:xfrm>
              <a:off x="3563888" y="836712"/>
              <a:ext cx="5658544" cy="1896611"/>
              <a:chOff x="3563888" y="836712"/>
              <a:chExt cx="5658544" cy="1896611"/>
            </a:xfrm>
          </p:grpSpPr>
          <p:sp>
            <p:nvSpPr>
              <p:cNvPr id="28" name="TextBox 27"/>
              <p:cNvSpPr txBox="1"/>
              <p:nvPr/>
            </p:nvSpPr>
            <p:spPr>
              <a:xfrm>
                <a:off x="5334167" y="1159932"/>
                <a:ext cx="3888265" cy="984361"/>
              </a:xfrm>
              <a:prstGeom prst="rect">
                <a:avLst/>
              </a:prstGeom>
              <a:noFill/>
              <a:ln w="6350">
                <a:noFill/>
              </a:ln>
            </p:spPr>
            <p:txBody>
              <a:bodyPr>
                <a:spAutoFit/>
              </a:bodyPr>
              <a:lstStyle/>
              <a:p>
                <a:pPr fontAlgn="auto">
                  <a:spcBef>
                    <a:spcPts val="600"/>
                  </a:spcBef>
                  <a:spcAft>
                    <a:spcPts val="0"/>
                  </a:spcAft>
                  <a:defRPr/>
                </a:pPr>
                <a:r>
                  <a:rPr lang="en-GB" sz="1200" dirty="0" err="1">
                    <a:latin typeface="Century Gothic" pitchFamily="34" charset="0"/>
                    <a:ea typeface="+mj-ea"/>
                    <a:cs typeface="+mj-cs"/>
                  </a:rPr>
                  <a:t>La réaction chimique, avec des mots, </a:t>
                </a:r>
                <a:r>
                  <a:rPr lang="en-GB" sz="1200" dirty="0">
                    <a:latin typeface="Century Gothic" pitchFamily="34" charset="0"/>
                    <a:ea typeface="+mj-ea"/>
                    <a:cs typeface="+mj-cs"/>
                  </a:rPr>
                  <a:t>pour la combustion d’un des </a:t>
                </a:r>
                <a:r>
                  <a:rPr lang="en-GB" sz="1200" dirty="0" err="1">
                    <a:latin typeface="Century Gothic" pitchFamily="34" charset="0"/>
                    <a:ea typeface="+mj-ea"/>
                    <a:cs typeface="+mj-cs"/>
                  </a:rPr>
                  <a:t>composés</a:t>
                </a:r>
                <a:r>
                  <a:rPr lang="en-GB" sz="1200" dirty="0">
                    <a:latin typeface="Century Gothic" pitchFamily="34" charset="0"/>
                    <a:ea typeface="+mj-ea"/>
                    <a:cs typeface="+mj-cs"/>
                  </a:rPr>
                  <a:t> du diesel, le </a:t>
                </a:r>
                <a:r>
                  <a:rPr lang="en-GB" sz="1200" dirty="0" err="1">
                    <a:latin typeface="Century Gothic" pitchFamily="34" charset="0"/>
                    <a:ea typeface="+mj-ea"/>
                    <a:cs typeface="+mj-cs"/>
                  </a:rPr>
                  <a:t>nonane</a:t>
                </a:r>
                <a:r>
                  <a:rPr lang="en-GB" sz="1200" dirty="0">
                    <a:latin typeface="Century Gothic" pitchFamily="34" charset="0"/>
                    <a:ea typeface="+mj-ea"/>
                    <a:cs typeface="+mj-cs"/>
                  </a:rPr>
                  <a:t>, </a:t>
                </a:r>
                <a:r>
                  <a:rPr lang="en-GB" sz="1200" dirty="0" err="1">
                    <a:latin typeface="Century Gothic" pitchFamily="34" charset="0"/>
                    <a:ea typeface="+mj-ea"/>
                    <a:cs typeface="+mj-cs"/>
                  </a:rPr>
                  <a:t>est</a:t>
                </a:r>
                <a:r>
                  <a:rPr lang="en-GB" sz="1200" dirty="0">
                    <a:latin typeface="Century Gothic" pitchFamily="34" charset="0"/>
                    <a:ea typeface="+mj-ea"/>
                    <a:cs typeface="+mj-cs"/>
                  </a:rPr>
                  <a:t> :</a:t>
                </a:r>
              </a:p>
              <a:p>
                <a:pPr fontAlgn="auto">
                  <a:spcBef>
                    <a:spcPts val="1200"/>
                  </a:spcBef>
                  <a:spcAft>
                    <a:spcPts val="0"/>
                  </a:spcAft>
                  <a:defRPr/>
                </a:pPr>
                <a:r>
                  <a:rPr lang="en-GB" sz="1200" b="1" dirty="0">
                    <a:solidFill>
                      <a:srgbClr val="346CDC"/>
                    </a:solidFill>
                    <a:latin typeface="Century Gothic" pitchFamily="34" charset="0"/>
                    <a:ea typeface="+mj-ea"/>
                    <a:cs typeface="+mj-cs"/>
                  </a:rPr>
                  <a:t>nonane</a:t>
                </a:r>
                <a:r>
                  <a:rPr lang="en-GB" sz="1200" dirty="0">
                    <a:latin typeface="Century Gothic" pitchFamily="34" charset="0"/>
                    <a:ea typeface="+mj-ea"/>
                    <a:cs typeface="+mj-cs"/>
                  </a:rPr>
                  <a:t> </a:t>
                </a:r>
                <a:r>
                  <a:rPr lang="en-GB" sz="1200" b="1" dirty="0">
                    <a:latin typeface="Century Gothic" pitchFamily="34" charset="0"/>
                    <a:ea typeface="+mj-ea"/>
                    <a:cs typeface="+mj-cs"/>
                  </a:rPr>
                  <a:t>+</a:t>
                </a:r>
                <a:r>
                  <a:rPr lang="en-GB" sz="1200" dirty="0">
                    <a:solidFill>
                      <a:srgbClr val="346CDC"/>
                    </a:solidFill>
                    <a:latin typeface="Century Gothic" pitchFamily="34" charset="0"/>
                    <a:ea typeface="+mj-ea"/>
                    <a:cs typeface="+mj-cs"/>
                  </a:rPr>
                  <a:t> </a:t>
                </a:r>
                <a:r>
                  <a:rPr lang="en-GB" sz="1200" b="1" dirty="0" err="1">
                    <a:solidFill>
                      <a:srgbClr val="346CDC"/>
                    </a:solidFill>
                    <a:latin typeface="Century Gothic" pitchFamily="34" charset="0"/>
                    <a:ea typeface="+mj-ea"/>
                    <a:cs typeface="+mj-cs"/>
                  </a:rPr>
                  <a:t>oxygène</a:t>
                </a:r>
                <a:r>
                  <a:rPr lang="en-GB" sz="1200" dirty="0">
                    <a:solidFill>
                      <a:srgbClr val="346CDC"/>
                    </a:solidFill>
                    <a:latin typeface="Century Gothic" pitchFamily="34" charset="0"/>
                    <a:ea typeface="+mj-ea"/>
                    <a:cs typeface="+mj-cs"/>
                  </a:rPr>
                  <a:t> </a:t>
                </a:r>
                <a:r>
                  <a:rPr lang="en-GB" sz="1200" b="1" dirty="0">
                    <a:latin typeface="Century Gothic" pitchFamily="34" charset="0"/>
                    <a:ea typeface="+mj-ea"/>
                    <a:cs typeface="+mj-cs"/>
                  </a:rPr>
                  <a:t>→</a:t>
                </a:r>
                <a:r>
                  <a:rPr lang="en-GB" sz="1200" dirty="0">
                    <a:latin typeface="Century Gothic" pitchFamily="34" charset="0"/>
                    <a:ea typeface="+mj-ea"/>
                    <a:cs typeface="+mj-cs"/>
                  </a:rPr>
                  <a:t> </a:t>
                </a:r>
                <a:r>
                  <a:rPr lang="en-GB" sz="1200" b="1" dirty="0" err="1">
                    <a:solidFill>
                      <a:srgbClr val="346CDC"/>
                    </a:solidFill>
                    <a:latin typeface="Century Gothic" pitchFamily="34" charset="0"/>
                    <a:ea typeface="+mj-ea"/>
                    <a:cs typeface="+mj-cs"/>
                  </a:rPr>
                  <a:t>dioxyde</a:t>
                </a:r>
                <a:r>
                  <a:rPr lang="en-GB" sz="1200" b="1" dirty="0">
                    <a:solidFill>
                      <a:srgbClr val="346CDC"/>
                    </a:solidFill>
                    <a:latin typeface="Century Gothic" pitchFamily="34" charset="0"/>
                    <a:ea typeface="+mj-ea"/>
                    <a:cs typeface="+mj-cs"/>
                  </a:rPr>
                  <a:t> de </a:t>
                </a:r>
                <a:r>
                  <a:rPr lang="en-GB" sz="1200" b="1" dirty="0" err="1">
                    <a:solidFill>
                      <a:srgbClr val="346CDC"/>
                    </a:solidFill>
                    <a:latin typeface="Century Gothic" pitchFamily="34" charset="0"/>
                    <a:ea typeface="+mj-ea"/>
                    <a:cs typeface="+mj-cs"/>
                  </a:rPr>
                  <a:t>carbone</a:t>
                </a:r>
                <a:r>
                  <a:rPr lang="en-GB" sz="1200" b="1" dirty="0">
                    <a:solidFill>
                      <a:srgbClr val="346CDC"/>
                    </a:solidFill>
                    <a:latin typeface="Century Gothic" pitchFamily="34" charset="0"/>
                    <a:ea typeface="+mj-ea"/>
                    <a:cs typeface="+mj-cs"/>
                  </a:rPr>
                  <a:t> </a:t>
                </a:r>
                <a:r>
                  <a:rPr lang="en-GB" sz="1200" b="1" dirty="0">
                    <a:latin typeface="Century Gothic" pitchFamily="34" charset="0"/>
                    <a:ea typeface="+mj-ea"/>
                    <a:cs typeface="+mj-cs"/>
                  </a:rPr>
                  <a:t>+</a:t>
                </a:r>
                <a:r>
                  <a:rPr lang="en-GB" sz="1200" dirty="0">
                    <a:latin typeface="Century Gothic" pitchFamily="34" charset="0"/>
                    <a:ea typeface="+mj-ea"/>
                    <a:cs typeface="+mj-cs"/>
                  </a:rPr>
                  <a:t> </a:t>
                </a:r>
                <a:r>
                  <a:rPr lang="en-GB" sz="1200" b="1" dirty="0">
                    <a:solidFill>
                      <a:srgbClr val="346CDC"/>
                    </a:solidFill>
                    <a:latin typeface="Century Gothic" pitchFamily="34" charset="0"/>
                    <a:ea typeface="+mj-ea"/>
                    <a:cs typeface="+mj-cs"/>
                  </a:rPr>
                  <a:t>eau</a:t>
                </a:r>
                <a:endParaRPr lang="en-GB" sz="1200" b="1" dirty="0">
                  <a:solidFill>
                    <a:srgbClr val="346CDC"/>
                  </a:solidFill>
                  <a:latin typeface="Century Gothic" pitchFamily="34" charset="0"/>
                  <a:ea typeface="+mj-ea"/>
                  <a:cs typeface="+mj-cs"/>
                </a:endParaRPr>
              </a:p>
            </p:txBody>
          </p:sp>
          <p:sp>
            <p:nvSpPr>
              <p:cNvPr id="29" name="TextBox 28"/>
              <p:cNvSpPr txBox="1"/>
              <p:nvPr/>
            </p:nvSpPr>
            <p:spPr>
              <a:xfrm>
                <a:off x="5389737" y="2087137"/>
                <a:ext cx="3489753" cy="646186"/>
              </a:xfrm>
              <a:prstGeom prst="rect">
                <a:avLst/>
              </a:prstGeom>
              <a:noFill/>
              <a:ln w="6350">
                <a:noFill/>
              </a:ln>
            </p:spPr>
            <p:txBody>
              <a:bodyPr>
                <a:spAutoFit/>
              </a:bodyPr>
              <a:lstStyle/>
              <a:p>
                <a:pPr fontAlgn="auto">
                  <a:spcBef>
                    <a:spcPts val="600"/>
                  </a:spcBef>
                  <a:spcAft>
                    <a:spcPts val="0"/>
                  </a:spcAft>
                  <a:defRPr/>
                </a:pPr>
                <a:r>
                  <a:rPr lang="en-GB" sz="1200" dirty="0">
                    <a:latin typeface="Century Gothic" pitchFamily="34" charset="0"/>
                    <a:ea typeface="+mj-ea"/>
                    <a:cs typeface="+mj-cs"/>
                  </a:rPr>
                  <a:t>Le </a:t>
                </a:r>
                <a:r>
                  <a:rPr lang="en-GB" sz="1200" dirty="0" err="1">
                    <a:latin typeface="Century Gothic" pitchFamily="34" charset="0"/>
                    <a:ea typeface="+mj-ea"/>
                    <a:cs typeface="+mj-cs"/>
                  </a:rPr>
                  <a:t>dioxyde</a:t>
                </a:r>
                <a:r>
                  <a:rPr lang="en-GB" sz="1200" dirty="0">
                    <a:latin typeface="Century Gothic" pitchFamily="34" charset="0"/>
                    <a:ea typeface="+mj-ea"/>
                    <a:cs typeface="+mj-cs"/>
                  </a:rPr>
                  <a:t> de </a:t>
                </a:r>
                <a:r>
                  <a:rPr lang="en-GB" sz="1200" dirty="0" err="1">
                    <a:latin typeface="Century Gothic" pitchFamily="34" charset="0"/>
                    <a:ea typeface="+mj-ea"/>
                    <a:cs typeface="+mj-cs"/>
                  </a:rPr>
                  <a:t>carbone</a:t>
                </a:r>
                <a:r>
                  <a:rPr lang="en-GB" sz="1200" dirty="0">
                    <a:latin typeface="Century Gothic" pitchFamily="34" charset="0"/>
                    <a:ea typeface="+mj-ea"/>
                    <a:cs typeface="+mj-cs"/>
                  </a:rPr>
                  <a:t> </a:t>
                </a:r>
                <a:r>
                  <a:rPr lang="en-GB" sz="1200" dirty="0" err="1">
                    <a:latin typeface="Century Gothic" pitchFamily="34" charset="0"/>
                    <a:ea typeface="+mj-ea"/>
                    <a:cs typeface="+mj-cs"/>
                  </a:rPr>
                  <a:t>est</a:t>
                </a:r>
                <a:r>
                  <a:rPr lang="en-GB" sz="1200" dirty="0">
                    <a:latin typeface="Century Gothic" pitchFamily="34" charset="0"/>
                    <a:ea typeface="+mj-ea"/>
                    <a:cs typeface="+mj-cs"/>
                  </a:rPr>
                  <a:t> un </a:t>
                </a:r>
                <a:r>
                  <a:rPr lang="en-GB" sz="1200" dirty="0" err="1">
                    <a:latin typeface="Century Gothic" pitchFamily="34" charset="0"/>
                    <a:ea typeface="+mj-ea"/>
                    <a:cs typeface="+mj-cs"/>
                  </a:rPr>
                  <a:t>gaz</a:t>
                </a:r>
                <a:r>
                  <a:rPr lang="en-GB" sz="1200" dirty="0">
                    <a:latin typeface="Century Gothic" pitchFamily="34" charset="0"/>
                    <a:ea typeface="+mj-ea"/>
                    <a:cs typeface="+mj-cs"/>
                  </a:rPr>
                  <a:t> à </a:t>
                </a:r>
                <a:r>
                  <a:rPr lang="en-GB" sz="1200" dirty="0" err="1">
                    <a:latin typeface="Century Gothic" pitchFamily="34" charset="0"/>
                    <a:ea typeface="+mj-ea"/>
                    <a:cs typeface="+mj-cs"/>
                  </a:rPr>
                  <a:t>effet</a:t>
                </a:r>
                <a:r>
                  <a:rPr lang="en-GB" sz="1200" dirty="0">
                    <a:latin typeface="Century Gothic" pitchFamily="34" charset="0"/>
                    <a:ea typeface="+mj-ea"/>
                    <a:cs typeface="+mj-cs"/>
                  </a:rPr>
                  <a:t> de </a:t>
                </a:r>
                <a:r>
                  <a:rPr lang="en-GB" sz="1200" dirty="0" err="1">
                    <a:latin typeface="Century Gothic" pitchFamily="34" charset="0"/>
                    <a:ea typeface="+mj-ea"/>
                    <a:cs typeface="+mj-cs"/>
                  </a:rPr>
                  <a:t>serre</a:t>
                </a:r>
                <a:r>
                  <a:rPr lang="en-GB" sz="1200" dirty="0">
                    <a:latin typeface="Century Gothic" pitchFamily="34" charset="0"/>
                    <a:ea typeface="+mj-ea"/>
                    <a:cs typeface="+mj-cs"/>
                  </a:rPr>
                  <a:t>.</a:t>
                </a:r>
                <a:br>
                  <a:rPr lang="en-GB" sz="1200" dirty="0">
                    <a:latin typeface="Century Gothic" pitchFamily="34" charset="0"/>
                    <a:ea typeface="+mj-ea"/>
                    <a:cs typeface="+mj-cs"/>
                  </a:rPr>
                </a:br>
                <a:r>
                  <a:rPr lang="en-GB" sz="1200" dirty="0" err="1">
                    <a:latin typeface="Century Gothic" pitchFamily="34" charset="0"/>
                    <a:ea typeface="+mj-ea"/>
                    <a:cs typeface="+mj-cs"/>
                  </a:rPr>
                  <a:t>L’eau</a:t>
                </a:r>
                <a:r>
                  <a:rPr lang="en-GB" sz="1200" dirty="0">
                    <a:latin typeface="Century Gothic" pitchFamily="34" charset="0"/>
                    <a:ea typeface="+mj-ea"/>
                    <a:cs typeface="+mj-cs"/>
                  </a:rPr>
                  <a:t> </a:t>
                </a:r>
                <a:r>
                  <a:rPr lang="en-GB" sz="1200" dirty="0" err="1">
                    <a:latin typeface="Century Gothic" pitchFamily="34" charset="0"/>
                    <a:ea typeface="+mj-ea"/>
                    <a:cs typeface="+mj-cs"/>
                  </a:rPr>
                  <a:t>formée</a:t>
                </a:r>
                <a:r>
                  <a:rPr lang="en-GB" sz="1200" dirty="0">
                    <a:latin typeface="Century Gothic" pitchFamily="34" charset="0"/>
                    <a:ea typeface="+mj-ea"/>
                    <a:cs typeface="+mj-cs"/>
                  </a:rPr>
                  <a:t> </a:t>
                </a:r>
                <a:r>
                  <a:rPr lang="en-GB" sz="1200" dirty="0" err="1">
                    <a:latin typeface="Century Gothic" pitchFamily="34" charset="0"/>
                    <a:ea typeface="+mj-ea"/>
                    <a:cs typeface="+mj-cs"/>
                  </a:rPr>
                  <a:t>est</a:t>
                </a:r>
                <a:r>
                  <a:rPr lang="en-GB" sz="1200" dirty="0">
                    <a:latin typeface="Century Gothic" pitchFamily="34" charset="0"/>
                    <a:ea typeface="+mj-ea"/>
                    <a:cs typeface="+mj-cs"/>
                  </a:rPr>
                  <a:t> sous </a:t>
                </a:r>
                <a:r>
                  <a:rPr lang="en-GB" sz="1200" dirty="0" err="1">
                    <a:latin typeface="Century Gothic" pitchFamily="34" charset="0"/>
                    <a:ea typeface="+mj-ea"/>
                    <a:cs typeface="+mj-cs"/>
                  </a:rPr>
                  <a:t>forme</a:t>
                </a:r>
                <a:r>
                  <a:rPr lang="en-GB" sz="1200" dirty="0">
                    <a:latin typeface="Century Gothic" pitchFamily="34" charset="0"/>
                    <a:ea typeface="+mj-ea"/>
                    <a:cs typeface="+mj-cs"/>
                  </a:rPr>
                  <a:t> de </a:t>
                </a:r>
                <a:r>
                  <a:rPr lang="en-GB" sz="1200" dirty="0" err="1">
                    <a:latin typeface="Century Gothic" pitchFamily="34" charset="0"/>
                    <a:ea typeface="+mj-ea"/>
                    <a:cs typeface="+mj-cs"/>
                  </a:rPr>
                  <a:t>vapeur</a:t>
                </a:r>
                <a:r>
                  <a:rPr lang="en-GB" sz="1200" dirty="0">
                    <a:latin typeface="Century Gothic" pitchFamily="34" charset="0"/>
                    <a:ea typeface="+mj-ea"/>
                    <a:cs typeface="+mj-cs"/>
                  </a:rPr>
                  <a:t>.</a:t>
                </a:r>
                <a:endParaRPr lang="en-GB" sz="1200" dirty="0">
                  <a:latin typeface="Century Gothic" pitchFamily="34" charset="0"/>
                  <a:ea typeface="+mj-ea"/>
                  <a:cs typeface="+mj-cs"/>
                </a:endParaRPr>
              </a:p>
            </p:txBody>
          </p:sp>
          <p:sp>
            <p:nvSpPr>
              <p:cNvPr id="30" name="TextBox 29"/>
              <p:cNvSpPr txBox="1"/>
              <p:nvPr/>
            </p:nvSpPr>
            <p:spPr>
              <a:xfrm>
                <a:off x="3563888" y="1131354"/>
                <a:ext cx="1944926" cy="1570215"/>
              </a:xfrm>
              <a:prstGeom prst="rect">
                <a:avLst/>
              </a:prstGeom>
              <a:noFill/>
              <a:ln w="6350">
                <a:noFill/>
              </a:ln>
            </p:spPr>
            <p:txBody>
              <a:bodyPr>
                <a:spAutoFit/>
              </a:bodyPr>
              <a:lstStyle/>
              <a:p>
                <a:pPr fontAlgn="auto">
                  <a:spcBef>
                    <a:spcPts val="600"/>
                  </a:spcBef>
                  <a:spcAft>
                    <a:spcPts val="0"/>
                  </a:spcAft>
                  <a:defRPr/>
                </a:pPr>
                <a:r>
                  <a:rPr lang="en-GB" sz="1200" dirty="0">
                    <a:latin typeface="Century Gothic" pitchFamily="34" charset="0"/>
                    <a:ea typeface="+mj-ea"/>
                    <a:cs typeface="+mj-cs"/>
                  </a:rPr>
                  <a:t>Le diesel </a:t>
                </a:r>
                <a:r>
                  <a:rPr lang="en-GB" sz="1200" dirty="0" err="1">
                    <a:latin typeface="Century Gothic" pitchFamily="34" charset="0"/>
                    <a:ea typeface="+mj-ea"/>
                    <a:cs typeface="+mj-cs"/>
                  </a:rPr>
                  <a:t>est</a:t>
                </a:r>
                <a:r>
                  <a:rPr lang="en-GB" sz="1200" dirty="0">
                    <a:latin typeface="Century Gothic" pitchFamily="34" charset="0"/>
                    <a:ea typeface="+mj-ea"/>
                    <a:cs typeface="+mj-cs"/>
                  </a:rPr>
                  <a:t> un mélange de </a:t>
                </a:r>
                <a:r>
                  <a:rPr lang="en-GB" sz="1200" dirty="0" err="1">
                    <a:latin typeface="Century Gothic" pitchFamily="34" charset="0"/>
                    <a:ea typeface="+mj-ea"/>
                    <a:cs typeface="+mj-cs"/>
                  </a:rPr>
                  <a:t>composés</a:t>
                </a:r>
                <a:r>
                  <a:rPr lang="en-GB" sz="1200" dirty="0">
                    <a:latin typeface="Century Gothic" pitchFamily="34" charset="0"/>
                    <a:ea typeface="+mj-ea"/>
                    <a:cs typeface="+mj-cs"/>
                  </a:rPr>
                  <a:t>, les </a:t>
                </a:r>
                <a:r>
                  <a:rPr lang="en-GB" sz="1200" dirty="0" err="1">
                    <a:latin typeface="Century Gothic" pitchFamily="34" charset="0"/>
                    <a:ea typeface="+mj-ea"/>
                    <a:cs typeface="+mj-cs"/>
                  </a:rPr>
                  <a:t>hydrocarbures</a:t>
                </a:r>
                <a:r>
                  <a:rPr lang="en-GB" sz="1200" dirty="0">
                    <a:latin typeface="Century Gothic" pitchFamily="34" charset="0"/>
                    <a:ea typeface="+mj-ea"/>
                    <a:cs typeface="+mj-cs"/>
                  </a:rPr>
                  <a:t>. Les </a:t>
                </a:r>
                <a:r>
                  <a:rPr lang="en-GB" sz="1200" dirty="0" err="1">
                    <a:latin typeface="Century Gothic" pitchFamily="34" charset="0"/>
                    <a:ea typeface="+mj-ea"/>
                    <a:cs typeface="+mj-cs"/>
                  </a:rPr>
                  <a:t>hydrocarbures</a:t>
                </a:r>
                <a:r>
                  <a:rPr lang="en-GB" sz="1200" dirty="0">
                    <a:latin typeface="Century Gothic" pitchFamily="34" charset="0"/>
                    <a:ea typeface="+mj-ea"/>
                    <a:cs typeface="+mj-cs"/>
                  </a:rPr>
                  <a:t> </a:t>
                </a:r>
                <a:r>
                  <a:rPr lang="en-GB" sz="1200" dirty="0" err="1">
                    <a:latin typeface="Century Gothic" pitchFamily="34" charset="0"/>
                    <a:ea typeface="+mj-ea"/>
                    <a:cs typeface="+mj-cs"/>
                  </a:rPr>
                  <a:t>brûlent</a:t>
                </a:r>
                <a:r>
                  <a:rPr lang="en-GB" sz="1200" dirty="0">
                    <a:latin typeface="Century Gothic" pitchFamily="34" charset="0"/>
                    <a:ea typeface="+mj-ea"/>
                    <a:cs typeface="+mj-cs"/>
                  </a:rPr>
                  <a:t> et </a:t>
                </a:r>
                <a:r>
                  <a:rPr lang="en-GB" sz="1200" dirty="0" err="1">
                    <a:latin typeface="Century Gothic" pitchFamily="34" charset="0"/>
                    <a:ea typeface="+mj-ea"/>
                    <a:cs typeface="+mj-cs"/>
                  </a:rPr>
                  <a:t>produisent</a:t>
                </a:r>
                <a:r>
                  <a:rPr lang="en-GB" sz="1200" dirty="0">
                    <a:latin typeface="Century Gothic" pitchFamily="34" charset="0"/>
                    <a:ea typeface="+mj-ea"/>
                    <a:cs typeface="+mj-cs"/>
                  </a:rPr>
                  <a:t> </a:t>
                </a:r>
                <a:r>
                  <a:rPr lang="en-GB" sz="1200" dirty="0" err="1">
                    <a:latin typeface="Century Gothic" pitchFamily="34" charset="0"/>
                    <a:ea typeface="+mj-ea"/>
                    <a:cs typeface="+mj-cs"/>
                  </a:rPr>
                  <a:t>deux</a:t>
                </a:r>
                <a:r>
                  <a:rPr lang="en-GB" sz="1200" dirty="0">
                    <a:latin typeface="Century Gothic" pitchFamily="34" charset="0"/>
                    <a:ea typeface="+mj-ea"/>
                    <a:cs typeface="+mj-cs"/>
                  </a:rPr>
                  <a:t> substances : le </a:t>
                </a:r>
                <a:r>
                  <a:rPr lang="en-GB" sz="1200" b="1" dirty="0" err="1">
                    <a:latin typeface="Century Gothic" pitchFamily="34" charset="0"/>
                    <a:ea typeface="+mj-ea"/>
                    <a:cs typeface="+mj-cs"/>
                  </a:rPr>
                  <a:t>dioxyde</a:t>
                </a:r>
                <a:r>
                  <a:rPr lang="en-GB" sz="1200" b="1" dirty="0">
                    <a:latin typeface="Century Gothic" pitchFamily="34" charset="0"/>
                    <a:ea typeface="+mj-ea"/>
                    <a:cs typeface="+mj-cs"/>
                  </a:rPr>
                  <a:t> de </a:t>
                </a:r>
                <a:r>
                  <a:rPr lang="en-GB" sz="1200" b="1" dirty="0" err="1">
                    <a:latin typeface="Century Gothic" pitchFamily="34" charset="0"/>
                    <a:ea typeface="+mj-ea"/>
                    <a:cs typeface="+mj-cs"/>
                  </a:rPr>
                  <a:t>carbone</a:t>
                </a:r>
                <a:r>
                  <a:rPr lang="en-GB" sz="1200" b="1" dirty="0">
                    <a:latin typeface="Century Gothic" pitchFamily="34" charset="0"/>
                    <a:ea typeface="+mj-ea"/>
                    <a:cs typeface="+mj-cs"/>
                  </a:rPr>
                  <a:t> </a:t>
                </a:r>
                <a:r>
                  <a:rPr lang="en-GB" sz="1200" dirty="0">
                    <a:latin typeface="Century Gothic" pitchFamily="34" charset="0"/>
                    <a:ea typeface="+mj-ea"/>
                    <a:cs typeface="+mj-cs"/>
                  </a:rPr>
                  <a:t>et </a:t>
                </a:r>
                <a:r>
                  <a:rPr lang="en-GB" sz="1200" b="1" dirty="0" err="1">
                    <a:latin typeface="Century Gothic" pitchFamily="34" charset="0"/>
                    <a:ea typeface="+mj-ea"/>
                    <a:cs typeface="+mj-cs"/>
                  </a:rPr>
                  <a:t>l’eau</a:t>
                </a:r>
                <a:endParaRPr lang="en-GB" sz="1200" b="1" dirty="0">
                  <a:latin typeface="Century Gothic" pitchFamily="34" charset="0"/>
                  <a:ea typeface="+mj-ea"/>
                  <a:cs typeface="+mj-cs"/>
                </a:endParaRPr>
              </a:p>
            </p:txBody>
          </p:sp>
          <p:sp>
            <p:nvSpPr>
              <p:cNvPr id="33" name="Rounded Rectangle 32"/>
              <p:cNvSpPr>
                <a:spLocks noChangeArrowheads="1"/>
              </p:cNvSpPr>
              <p:nvPr/>
            </p:nvSpPr>
            <p:spPr bwMode="auto">
              <a:xfrm>
                <a:off x="3563888" y="836712"/>
                <a:ext cx="5544616" cy="1872208"/>
              </a:xfrm>
              <a:prstGeom prst="roundRect">
                <a:avLst>
                  <a:gd name="adj" fmla="val 8829"/>
                </a:avLst>
              </a:prstGeom>
              <a:noFill/>
              <a:ln w="12700">
                <a:solidFill>
                  <a:srgbClr val="346CDC"/>
                </a:solidFill>
                <a:round/>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cxnSp>
            <p:nvCxnSpPr>
              <p:cNvPr id="35" name="Straight Connector 34"/>
              <p:cNvCxnSpPr>
                <a:cxnSpLocks noChangeShapeType="1"/>
              </p:cNvCxnSpPr>
              <p:nvPr/>
            </p:nvCxnSpPr>
            <p:spPr bwMode="auto">
              <a:xfrm>
                <a:off x="5364088" y="1336141"/>
                <a:ext cx="0" cy="1224136"/>
              </a:xfrm>
              <a:prstGeom prst="line">
                <a:avLst/>
              </a:prstGeom>
              <a:noFill/>
              <a:ln w="12700">
                <a:solidFill>
                  <a:srgbClr val="346CDC"/>
                </a:solidFill>
                <a:round/>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noFill/>
                  </a14:hiddenFill>
                </a:ext>
              </a:extLst>
            </p:spPr>
          </p:cxnSp>
        </p:grpSp>
      </p:grpSp>
      <p:pic>
        <p:nvPicPr>
          <p:cNvPr id="38" name="Picture 37" descr="graveston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84663" y="2924175"/>
            <a:ext cx="1535112" cy="1152525"/>
          </a:xfrm>
          <a:prstGeom prst="rect">
            <a:avLst/>
          </a:prstGeom>
          <a:noFill/>
          <a:ln>
            <a:noFill/>
          </a:ln>
          <a:effectLst>
            <a:outerShdw blurRad="63500" dist="26940" algn="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ounded Rectangle 46"/>
          <p:cNvSpPr>
            <a:spLocks noChangeArrowheads="1"/>
          </p:cNvSpPr>
          <p:nvPr/>
        </p:nvSpPr>
        <p:spPr bwMode="auto">
          <a:xfrm>
            <a:off x="107950" y="2997200"/>
            <a:ext cx="4103688" cy="1511300"/>
          </a:xfrm>
          <a:prstGeom prst="roundRect">
            <a:avLst>
              <a:gd name="adj" fmla="val 8829"/>
            </a:avLst>
          </a:prstGeom>
          <a:noFill/>
          <a:ln w="12700">
            <a:solidFill>
              <a:srgbClr val="346CDC"/>
            </a:solidFill>
            <a:round/>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48" name="Rounded Rectangle 47"/>
          <p:cNvSpPr>
            <a:spLocks noChangeArrowheads="1"/>
          </p:cNvSpPr>
          <p:nvPr/>
        </p:nvSpPr>
        <p:spPr bwMode="auto">
          <a:xfrm>
            <a:off x="-28575" y="4581525"/>
            <a:ext cx="5248275" cy="2092325"/>
          </a:xfrm>
          <a:prstGeom prst="roundRect">
            <a:avLst>
              <a:gd name="adj" fmla="val 8829"/>
            </a:avLst>
          </a:prstGeom>
          <a:noFill/>
          <a:ln w="12700">
            <a:solidFill>
              <a:srgbClr val="346CDC"/>
            </a:solidFill>
            <a:round/>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grpSp>
        <p:nvGrpSpPr>
          <p:cNvPr id="23594" name="Group 76"/>
          <p:cNvGrpSpPr>
            <a:grpSpLocks/>
          </p:cNvGrpSpPr>
          <p:nvPr/>
        </p:nvGrpSpPr>
        <p:grpSpPr bwMode="auto">
          <a:xfrm>
            <a:off x="244475" y="1357313"/>
            <a:ext cx="3311525" cy="1570037"/>
            <a:chOff x="244057" y="1356870"/>
            <a:chExt cx="3312368" cy="1570667"/>
          </a:xfrm>
        </p:grpSpPr>
        <p:pic>
          <p:nvPicPr>
            <p:cNvPr id="23606" name="Picture 36" descr="audi.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79712" y="1356870"/>
              <a:ext cx="903925" cy="32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0" name="Straight Connector 49"/>
            <p:cNvCxnSpPr>
              <a:cxnSpLocks noChangeShapeType="1"/>
            </p:cNvCxnSpPr>
            <p:nvPr/>
          </p:nvCxnSpPr>
          <p:spPr bwMode="auto">
            <a:xfrm>
              <a:off x="244057" y="1361861"/>
              <a:ext cx="3312368" cy="0"/>
            </a:xfrm>
            <a:prstGeom prst="line">
              <a:avLst/>
            </a:prstGeom>
            <a:noFill/>
            <a:ln w="12700">
              <a:solidFill>
                <a:srgbClr val="E46C0A"/>
              </a:solidFill>
              <a:round/>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noFill/>
                </a14:hiddenFill>
              </a:ext>
            </a:extLst>
          </p:spPr>
        </p:cxnSp>
        <p:grpSp>
          <p:nvGrpSpPr>
            <p:cNvPr id="23608" name="Group 54"/>
            <p:cNvGrpSpPr>
              <a:grpSpLocks/>
            </p:cNvGrpSpPr>
            <p:nvPr/>
          </p:nvGrpSpPr>
          <p:grpSpPr bwMode="auto">
            <a:xfrm>
              <a:off x="249120" y="1682122"/>
              <a:ext cx="2666696" cy="924110"/>
              <a:chOff x="249120" y="1682122"/>
              <a:chExt cx="4375792" cy="924110"/>
            </a:xfrm>
          </p:grpSpPr>
          <p:cxnSp>
            <p:nvCxnSpPr>
              <p:cNvPr id="51" name="Straight Connector 50"/>
              <p:cNvCxnSpPr>
                <a:cxnSpLocks noChangeShapeType="1"/>
              </p:cNvCxnSpPr>
              <p:nvPr/>
            </p:nvCxnSpPr>
            <p:spPr bwMode="auto">
              <a:xfrm>
                <a:off x="249120" y="1682122"/>
                <a:ext cx="4375792" cy="0"/>
              </a:xfrm>
              <a:prstGeom prst="line">
                <a:avLst/>
              </a:prstGeom>
              <a:noFill/>
              <a:ln w="12700">
                <a:solidFill>
                  <a:srgbClr val="E46C0A"/>
                </a:solidFill>
                <a:round/>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noFill/>
                  </a14:hiddenFill>
                </a:ext>
              </a:extLst>
            </p:spPr>
          </p:cxnSp>
          <p:cxnSp>
            <p:nvCxnSpPr>
              <p:cNvPr id="52" name="Straight Connector 51"/>
              <p:cNvCxnSpPr>
                <a:cxnSpLocks noChangeShapeType="1"/>
              </p:cNvCxnSpPr>
              <p:nvPr/>
            </p:nvCxnSpPr>
            <p:spPr bwMode="auto">
              <a:xfrm>
                <a:off x="249120" y="1988840"/>
                <a:ext cx="3312368" cy="0"/>
              </a:xfrm>
              <a:prstGeom prst="line">
                <a:avLst/>
              </a:prstGeom>
              <a:noFill/>
              <a:ln w="12700">
                <a:solidFill>
                  <a:srgbClr val="E46C0A"/>
                </a:solidFill>
                <a:round/>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noFill/>
                  </a14:hiddenFill>
                </a:ext>
              </a:extLst>
            </p:spPr>
          </p:cxnSp>
          <p:cxnSp>
            <p:nvCxnSpPr>
              <p:cNvPr id="53" name="Straight Connector 52"/>
              <p:cNvCxnSpPr>
                <a:cxnSpLocks noChangeShapeType="1"/>
              </p:cNvCxnSpPr>
              <p:nvPr/>
            </p:nvCxnSpPr>
            <p:spPr bwMode="auto">
              <a:xfrm>
                <a:off x="249120" y="2300044"/>
                <a:ext cx="3312368" cy="0"/>
              </a:xfrm>
              <a:prstGeom prst="line">
                <a:avLst/>
              </a:prstGeom>
              <a:noFill/>
              <a:ln w="12700">
                <a:solidFill>
                  <a:srgbClr val="E46C0A"/>
                </a:solidFill>
                <a:round/>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noFill/>
                  </a14:hiddenFill>
                </a:ext>
              </a:extLst>
            </p:spPr>
          </p:cxnSp>
          <p:cxnSp>
            <p:nvCxnSpPr>
              <p:cNvPr id="54" name="Straight Connector 53"/>
              <p:cNvCxnSpPr>
                <a:cxnSpLocks noChangeShapeType="1"/>
              </p:cNvCxnSpPr>
              <p:nvPr/>
            </p:nvCxnSpPr>
            <p:spPr bwMode="auto">
              <a:xfrm>
                <a:off x="249120" y="2606232"/>
                <a:ext cx="3312368" cy="0"/>
              </a:xfrm>
              <a:prstGeom prst="line">
                <a:avLst/>
              </a:prstGeom>
              <a:noFill/>
              <a:ln w="12700">
                <a:solidFill>
                  <a:srgbClr val="E46C0A"/>
                </a:solidFill>
                <a:round/>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noFill/>
                  </a14:hiddenFill>
                </a:ext>
              </a:extLst>
            </p:spPr>
          </p:cxnSp>
        </p:grpSp>
        <p:pic>
          <p:nvPicPr>
            <p:cNvPr id="23609" name="Picture 35" descr="vw.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79712" y="2495489"/>
              <a:ext cx="43204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10" name="Picture 4" descr="http://logok.org/wp-content/uploads/2014/03/BMW-logo.png"/>
            <p:cNvPicPr>
              <a:picLocks noChangeAspect="1" noChangeArrowheads="1"/>
            </p:cNvPicPr>
            <p:nvPr/>
          </p:nvPicPr>
          <p:blipFill>
            <a:blip r:embed="rId8">
              <a:extLst>
                <a:ext uri="{28A0092B-C50C-407E-A947-70E740481C1C}">
                  <a14:useLocalDpi xmlns:a14="http://schemas.microsoft.com/office/drawing/2010/main" val="0"/>
                </a:ext>
              </a:extLst>
            </a:blip>
            <a:srcRect l="23077" t="15385" r="25000" b="15385"/>
            <a:stretch>
              <a:fillRect/>
            </a:stretch>
          </p:blipFill>
          <p:spPr bwMode="auto">
            <a:xfrm>
              <a:off x="2699792" y="1597172"/>
              <a:ext cx="504056"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11" name="Picture 6" descr="http://www.prosport-racing.com/assets/mercedes-benz-logo-png-gd7qranb.png"/>
            <p:cNvPicPr>
              <a:picLocks noChangeAspect="1" noChangeArrowheads="1"/>
            </p:cNvPicPr>
            <p:nvPr/>
          </p:nvPicPr>
          <p:blipFill>
            <a:blip r:embed="rId9">
              <a:extLst>
                <a:ext uri="{28A0092B-C50C-407E-A947-70E740481C1C}">
                  <a14:useLocalDpi xmlns:a14="http://schemas.microsoft.com/office/drawing/2010/main" val="0"/>
                </a:ext>
              </a:extLst>
            </a:blip>
            <a:srcRect l="15376" t="15341" r="15347" b="17104"/>
            <a:stretch>
              <a:fillRect/>
            </a:stretch>
          </p:blipFill>
          <p:spPr bwMode="auto">
            <a:xfrm>
              <a:off x="2649913" y="2237178"/>
              <a:ext cx="409919" cy="3997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3612" name="Picture 56" descr="masda.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051720" y="1916833"/>
              <a:ext cx="518457"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59" name="Straight Connector 58"/>
          <p:cNvCxnSpPr/>
          <p:nvPr/>
        </p:nvCxnSpPr>
        <p:spPr>
          <a:xfrm>
            <a:off x="5219700" y="4149725"/>
            <a:ext cx="403225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43" name="Picture 42" descr="nit mon.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2269462">
            <a:off x="4464050" y="4360863"/>
            <a:ext cx="655638" cy="579437"/>
          </a:xfrm>
          <a:prstGeom prst="rect">
            <a:avLst/>
          </a:prstGeom>
          <a:noFill/>
          <a:ln>
            <a:noFill/>
          </a:ln>
          <a:effectLst>
            <a:outerShdw blurRad="63500" dist="508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97" name="Group 75"/>
          <p:cNvGrpSpPr>
            <a:grpSpLocks/>
          </p:cNvGrpSpPr>
          <p:nvPr/>
        </p:nvGrpSpPr>
        <p:grpSpPr bwMode="auto">
          <a:xfrm>
            <a:off x="5145088" y="4140200"/>
            <a:ext cx="4248150" cy="2097088"/>
            <a:chOff x="5144845" y="4139562"/>
            <a:chExt cx="4248472" cy="2097750"/>
          </a:xfrm>
        </p:grpSpPr>
        <p:sp>
          <p:nvSpPr>
            <p:cNvPr id="24" name="TextBox 23"/>
            <p:cNvSpPr txBox="1"/>
            <p:nvPr/>
          </p:nvSpPr>
          <p:spPr>
            <a:xfrm>
              <a:off x="5144845" y="4139562"/>
              <a:ext cx="4248472" cy="370005"/>
            </a:xfrm>
            <a:prstGeom prst="rect">
              <a:avLst/>
            </a:prstGeom>
            <a:noFill/>
            <a:ln w="6350">
              <a:noFill/>
            </a:ln>
          </p:spPr>
          <p:txBody>
            <a:bodyPr>
              <a:spAutoFit/>
            </a:bodyPr>
            <a:lstStyle/>
            <a:p>
              <a:pPr fontAlgn="auto">
                <a:spcBef>
                  <a:spcPts val="0"/>
                </a:spcBef>
                <a:spcAft>
                  <a:spcPts val="0"/>
                </a:spcAft>
                <a:defRPr/>
              </a:pPr>
              <a:r>
                <a:rPr lang="en-GB" dirty="0">
                  <a:solidFill>
                    <a:schemeClr val="accent6">
                      <a:lumMod val="75000"/>
                    </a:schemeClr>
                  </a:solidFill>
                  <a:latin typeface="Century Gothic" pitchFamily="34" charset="0"/>
                  <a:ea typeface="+mj-ea"/>
                  <a:cs typeface="+mj-cs"/>
                </a:rPr>
                <a:t>Les </a:t>
              </a:r>
              <a:r>
                <a:rPr lang="en-GB" dirty="0" err="1">
                  <a:solidFill>
                    <a:schemeClr val="accent6">
                      <a:lumMod val="75000"/>
                    </a:schemeClr>
                  </a:solidFill>
                  <a:latin typeface="Century Gothic" pitchFamily="34" charset="0"/>
                  <a:ea typeface="+mj-ea"/>
                  <a:cs typeface="+mj-cs"/>
                </a:rPr>
                <a:t>particules</a:t>
              </a:r>
              <a:r>
                <a:rPr lang="en-GB" dirty="0">
                  <a:solidFill>
                    <a:schemeClr val="accent6">
                      <a:lumMod val="75000"/>
                    </a:schemeClr>
                  </a:solidFill>
                  <a:latin typeface="Century Gothic" pitchFamily="34" charset="0"/>
                  <a:ea typeface="+mj-ea"/>
                  <a:cs typeface="+mj-cs"/>
                </a:rPr>
                <a:t> </a:t>
              </a:r>
              <a:r>
                <a:rPr lang="en-GB" dirty="0" err="1">
                  <a:solidFill>
                    <a:schemeClr val="accent6">
                      <a:lumMod val="75000"/>
                    </a:schemeClr>
                  </a:solidFill>
                  <a:latin typeface="Century Gothic" pitchFamily="34" charset="0"/>
                  <a:ea typeface="+mj-ea"/>
                  <a:cs typeface="+mj-cs"/>
                </a:rPr>
                <a:t>dans</a:t>
              </a:r>
              <a:r>
                <a:rPr lang="en-GB" dirty="0">
                  <a:solidFill>
                    <a:schemeClr val="accent6">
                      <a:lumMod val="75000"/>
                    </a:schemeClr>
                  </a:solidFill>
                  <a:latin typeface="Century Gothic" pitchFamily="34" charset="0"/>
                  <a:ea typeface="+mj-ea"/>
                  <a:cs typeface="+mj-cs"/>
                </a:rPr>
                <a:t> </a:t>
              </a:r>
              <a:r>
                <a:rPr lang="en-GB" dirty="0" err="1">
                  <a:solidFill>
                    <a:schemeClr val="accent6">
                      <a:lumMod val="75000"/>
                    </a:schemeClr>
                  </a:solidFill>
                  <a:latin typeface="Century Gothic" pitchFamily="34" charset="0"/>
                  <a:ea typeface="+mj-ea"/>
                  <a:cs typeface="+mj-cs"/>
                </a:rPr>
                <a:t>différentes</a:t>
              </a:r>
              <a:r>
                <a:rPr lang="en-GB" dirty="0">
                  <a:solidFill>
                    <a:schemeClr val="accent6">
                      <a:lumMod val="75000"/>
                    </a:schemeClr>
                  </a:solidFill>
                  <a:latin typeface="Century Gothic" pitchFamily="34" charset="0"/>
                  <a:ea typeface="+mj-ea"/>
                  <a:cs typeface="+mj-cs"/>
                </a:rPr>
                <a:t> </a:t>
              </a:r>
              <a:r>
                <a:rPr lang="en-GB" dirty="0" err="1">
                  <a:solidFill>
                    <a:schemeClr val="accent6">
                      <a:lumMod val="75000"/>
                    </a:schemeClr>
                  </a:solidFill>
                  <a:latin typeface="Century Gothic" pitchFamily="34" charset="0"/>
                  <a:ea typeface="+mj-ea"/>
                  <a:cs typeface="+mj-cs"/>
                </a:rPr>
                <a:t>villes</a:t>
              </a:r>
              <a:endParaRPr lang="en-GB" dirty="0">
                <a:latin typeface="Century Gothic" pitchFamily="34" charset="0"/>
                <a:ea typeface="+mj-ea"/>
                <a:cs typeface="+mj-cs"/>
              </a:endParaRPr>
            </a:p>
          </p:txBody>
        </p:sp>
        <p:cxnSp>
          <p:nvCxnSpPr>
            <p:cNvPr id="67" name="Straight Connector 66"/>
            <p:cNvCxnSpPr>
              <a:cxnSpLocks noChangeShapeType="1"/>
            </p:cNvCxnSpPr>
            <p:nvPr/>
          </p:nvCxnSpPr>
          <p:spPr bwMode="auto">
            <a:xfrm>
              <a:off x="5359922" y="4816992"/>
              <a:ext cx="3312368" cy="0"/>
            </a:xfrm>
            <a:prstGeom prst="line">
              <a:avLst/>
            </a:prstGeom>
            <a:noFill/>
            <a:ln w="12700">
              <a:solidFill>
                <a:srgbClr val="E46C0A"/>
              </a:solidFill>
              <a:round/>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noFill/>
                </a14:hiddenFill>
              </a:ext>
            </a:extLst>
          </p:spPr>
        </p:cxnSp>
        <p:cxnSp>
          <p:nvCxnSpPr>
            <p:cNvPr id="72" name="Straight Connector 71"/>
            <p:cNvCxnSpPr>
              <a:cxnSpLocks noChangeShapeType="1"/>
            </p:cNvCxnSpPr>
            <p:nvPr/>
          </p:nvCxnSpPr>
          <p:spPr bwMode="auto">
            <a:xfrm>
              <a:off x="5364985" y="5137253"/>
              <a:ext cx="2666696" cy="0"/>
            </a:xfrm>
            <a:prstGeom prst="line">
              <a:avLst/>
            </a:prstGeom>
            <a:noFill/>
            <a:ln w="12700">
              <a:solidFill>
                <a:srgbClr val="E46C0A"/>
              </a:solidFill>
              <a:round/>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noFill/>
                </a14:hiddenFill>
              </a:ext>
            </a:extLst>
          </p:spPr>
        </p:cxnSp>
        <p:cxnSp>
          <p:nvCxnSpPr>
            <p:cNvPr id="73" name="Straight Connector 72"/>
            <p:cNvCxnSpPr>
              <a:cxnSpLocks noChangeShapeType="1"/>
            </p:cNvCxnSpPr>
            <p:nvPr/>
          </p:nvCxnSpPr>
          <p:spPr bwMode="auto">
            <a:xfrm>
              <a:off x="5364985" y="5517232"/>
              <a:ext cx="2018624" cy="0"/>
            </a:xfrm>
            <a:prstGeom prst="line">
              <a:avLst/>
            </a:prstGeom>
            <a:noFill/>
            <a:ln w="12700">
              <a:solidFill>
                <a:srgbClr val="E46C0A"/>
              </a:solidFill>
              <a:round/>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noFill/>
                </a14:hiddenFill>
              </a:ext>
            </a:extLst>
          </p:spPr>
        </p:cxnSp>
        <p:cxnSp>
          <p:nvCxnSpPr>
            <p:cNvPr id="74" name="Straight Connector 73"/>
            <p:cNvCxnSpPr>
              <a:cxnSpLocks noChangeShapeType="1"/>
            </p:cNvCxnSpPr>
            <p:nvPr/>
          </p:nvCxnSpPr>
          <p:spPr bwMode="auto">
            <a:xfrm>
              <a:off x="5366434" y="5826813"/>
              <a:ext cx="2018624" cy="0"/>
            </a:xfrm>
            <a:prstGeom prst="line">
              <a:avLst/>
            </a:prstGeom>
            <a:noFill/>
            <a:ln w="12700">
              <a:solidFill>
                <a:srgbClr val="E46C0A"/>
              </a:solidFill>
              <a:round/>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noFill/>
                </a14:hiddenFill>
              </a:ext>
            </a:extLst>
          </p:spPr>
        </p:cxnSp>
        <p:cxnSp>
          <p:nvCxnSpPr>
            <p:cNvPr id="75" name="Straight Connector 74"/>
            <p:cNvCxnSpPr>
              <a:cxnSpLocks noChangeShapeType="1"/>
            </p:cNvCxnSpPr>
            <p:nvPr/>
          </p:nvCxnSpPr>
          <p:spPr bwMode="auto">
            <a:xfrm>
              <a:off x="5367009" y="6133048"/>
              <a:ext cx="2018624" cy="0"/>
            </a:xfrm>
            <a:prstGeom prst="line">
              <a:avLst/>
            </a:prstGeom>
            <a:noFill/>
            <a:ln w="12700">
              <a:solidFill>
                <a:srgbClr val="E46C0A"/>
              </a:solidFill>
              <a:round/>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noFill/>
                </a14:hiddenFill>
              </a:ext>
            </a:extLst>
          </p:spPr>
        </p:cxnSp>
        <p:pic>
          <p:nvPicPr>
            <p:cNvPr id="61" name="Picture 60" descr="blood clot.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308304" y="5013176"/>
              <a:ext cx="1594170" cy="1224136"/>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0" name="Picture 59" descr="nit dio.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3349494">
            <a:off x="3381375" y="2682875"/>
            <a:ext cx="825500" cy="692150"/>
          </a:xfrm>
          <a:prstGeom prst="rect">
            <a:avLst/>
          </a:prstGeom>
          <a:noFill/>
          <a:ln>
            <a:noFill/>
          </a:ln>
          <a:effectLst>
            <a:outerShdw blurRad="63500" dist="508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l="2423" t="18459" b="3671"/>
          <a:stretch>
            <a:fillRect/>
          </a:stretch>
        </p:blipFill>
        <p:spPr bwMode="auto">
          <a:xfrm>
            <a:off x="131763" y="765175"/>
            <a:ext cx="4383087"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4"/>
          <p:cNvPicPr>
            <a:picLocks noChangeAspect="1" noChangeArrowheads="1"/>
          </p:cNvPicPr>
          <p:nvPr/>
        </p:nvPicPr>
        <p:blipFill>
          <a:blip r:embed="rId5">
            <a:extLst>
              <a:ext uri="{28A0092B-C50C-407E-A947-70E740481C1C}">
                <a14:useLocalDpi xmlns:a14="http://schemas.microsoft.com/office/drawing/2010/main" val="0"/>
              </a:ext>
            </a:extLst>
          </a:blip>
          <a:srcRect t="11282"/>
          <a:stretch>
            <a:fillRect/>
          </a:stretch>
        </p:blipFill>
        <p:spPr bwMode="auto">
          <a:xfrm>
            <a:off x="4648200" y="765175"/>
            <a:ext cx="4364038"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0" name="Group 9"/>
          <p:cNvGrpSpPr>
            <a:grpSpLocks/>
          </p:cNvGrpSpPr>
          <p:nvPr/>
        </p:nvGrpSpPr>
        <p:grpSpPr bwMode="auto">
          <a:xfrm>
            <a:off x="7543800" y="0"/>
            <a:ext cx="1565275" cy="641350"/>
            <a:chOff x="7543800" y="0"/>
            <a:chExt cx="1565498" cy="641606"/>
          </a:xfrm>
        </p:grpSpPr>
        <p:sp>
          <p:nvSpPr>
            <p:cNvPr id="24583" name="TextBox 68"/>
            <p:cNvSpPr txBox="1">
              <a:spLocks noChangeArrowheads="1"/>
            </p:cNvSpPr>
            <p:nvPr/>
          </p:nvSpPr>
          <p:spPr bwMode="auto">
            <a:xfrm>
              <a:off x="7543800" y="0"/>
              <a:ext cx="10614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4a</a:t>
              </a:r>
            </a:p>
          </p:txBody>
        </p:sp>
        <p:pic>
          <p:nvPicPr>
            <p:cNvPr id="24584" name="Picture 69" descr="Student sheets.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 name="TextBox 49"/>
          <p:cNvSpPr txBox="1"/>
          <p:nvPr/>
        </p:nvSpPr>
        <p:spPr>
          <a:xfrm>
            <a:off x="2220913" y="9525"/>
            <a:ext cx="4484687" cy="523875"/>
          </a:xfrm>
          <a:prstGeom prst="rect">
            <a:avLst/>
          </a:prstGeom>
          <a:noFill/>
        </p:spPr>
        <p:txBody>
          <a:bodyPr>
            <a:spAutoFit/>
          </a:bodyPr>
          <a:lstStyle/>
          <a:p>
            <a:pPr fontAlgn="auto">
              <a:spcBef>
                <a:spcPts val="0"/>
              </a:spcBef>
              <a:spcAft>
                <a:spcPts val="0"/>
              </a:spcAft>
              <a:defRPr/>
            </a:pPr>
            <a:r>
              <a:rPr lang="en-GB" sz="2800" dirty="0" err="1">
                <a:solidFill>
                  <a:schemeClr val="accent3">
                    <a:lumMod val="75000"/>
                  </a:schemeClr>
                </a:solidFill>
                <a:latin typeface="Century Gothic" pitchFamily="34" charset="0"/>
                <a:ea typeface="+mj-ea"/>
                <a:cs typeface="+mj-cs"/>
              </a:rPr>
              <a:t>Arrière</a:t>
            </a:r>
            <a:r>
              <a:rPr lang="en-GB" sz="2800" dirty="0">
                <a:solidFill>
                  <a:schemeClr val="accent3">
                    <a:lumMod val="75000"/>
                  </a:schemeClr>
                </a:solidFill>
                <a:latin typeface="Century Gothic" pitchFamily="34" charset="0"/>
                <a:ea typeface="+mj-ea"/>
                <a:cs typeface="+mj-cs"/>
              </a:rPr>
              <a:t>-plans des Vlog </a:t>
            </a:r>
            <a:endParaRPr lang="en-GB" sz="2800" dirty="0">
              <a:solidFill>
                <a:schemeClr val="accent3">
                  <a:lumMod val="75000"/>
                </a:schemeClr>
              </a:solidFill>
              <a:latin typeface="Century Gothic" pitchFamily="34" charset="0"/>
              <a:ea typeface="+mj-ea"/>
              <a:cs typeface="+mj-cs"/>
            </a:endParaRPr>
          </a:p>
        </p:txBody>
      </p:sp>
      <p:sp>
        <p:nvSpPr>
          <p:cNvPr id="55" name="TextBox 54"/>
          <p:cNvSpPr txBox="1"/>
          <p:nvPr/>
        </p:nvSpPr>
        <p:spPr>
          <a:xfrm>
            <a:off x="5003800" y="404813"/>
            <a:ext cx="3529013" cy="338137"/>
          </a:xfrm>
          <a:prstGeom prst="rect">
            <a:avLst/>
          </a:prstGeom>
          <a:noFill/>
        </p:spPr>
        <p:txBody>
          <a:bodyPr>
            <a:spAutoFit/>
          </a:bodyPr>
          <a:lstStyle/>
          <a:p>
            <a:pPr fontAlgn="auto">
              <a:spcBef>
                <a:spcPts val="0"/>
              </a:spcBef>
              <a:spcAft>
                <a:spcPts val="0"/>
              </a:spcAft>
              <a:defRPr/>
            </a:pPr>
            <a:r>
              <a:rPr lang="en-GB" sz="1600" dirty="0" err="1">
                <a:latin typeface="Century Gothic" pitchFamily="34" charset="0"/>
                <a:ea typeface="+mj-ea"/>
                <a:cs typeface="+mj-cs"/>
              </a:rPr>
              <a:t>Choisissez</a:t>
            </a:r>
            <a:r>
              <a:rPr lang="en-GB" sz="1600" dirty="0">
                <a:latin typeface="Century Gothic" pitchFamily="34" charset="0"/>
                <a:ea typeface="+mj-ea"/>
                <a:cs typeface="+mj-cs"/>
              </a:rPr>
              <a:t> entre </a:t>
            </a:r>
            <a:r>
              <a:rPr lang="en-GB" sz="1600" dirty="0" err="1">
                <a:latin typeface="Century Gothic" pitchFamily="34" charset="0"/>
                <a:ea typeface="+mj-ea"/>
                <a:cs typeface="+mj-cs"/>
              </a:rPr>
              <a:t>ces</a:t>
            </a:r>
            <a:r>
              <a:rPr lang="en-GB" sz="1600" dirty="0">
                <a:latin typeface="Century Gothic" pitchFamily="34" charset="0"/>
                <a:ea typeface="+mj-ea"/>
                <a:cs typeface="+mj-cs"/>
              </a:rPr>
              <a:t> </a:t>
            </a:r>
            <a:r>
              <a:rPr lang="en-GB" sz="1600" dirty="0" err="1">
                <a:latin typeface="Century Gothic" pitchFamily="34" charset="0"/>
                <a:ea typeface="+mj-ea"/>
                <a:cs typeface="+mj-cs"/>
              </a:rPr>
              <a:t>arrière</a:t>
            </a:r>
            <a:r>
              <a:rPr lang="en-GB" sz="1600" dirty="0">
                <a:latin typeface="Century Gothic" pitchFamily="34" charset="0"/>
                <a:ea typeface="+mj-ea"/>
                <a:cs typeface="+mj-cs"/>
              </a:rPr>
              <a:t>-plans  </a:t>
            </a:r>
            <a:endParaRPr lang="en-GB" sz="1600" dirty="0">
              <a:latin typeface="Century Gothic" pitchFamily="34" charset="0"/>
              <a:ea typeface="+mj-ea"/>
              <a:cs typeface="+mj-cs"/>
            </a:endParaRP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9"/>
          <p:cNvGrpSpPr>
            <a:grpSpLocks/>
          </p:cNvGrpSpPr>
          <p:nvPr/>
        </p:nvGrpSpPr>
        <p:grpSpPr bwMode="auto">
          <a:xfrm>
            <a:off x="7467600" y="0"/>
            <a:ext cx="1641475" cy="641350"/>
            <a:chOff x="7467600" y="0"/>
            <a:chExt cx="1641698" cy="641606"/>
          </a:xfrm>
        </p:grpSpPr>
        <p:sp>
          <p:nvSpPr>
            <p:cNvPr id="25629" name="TextBox 68"/>
            <p:cNvSpPr txBox="1">
              <a:spLocks noChangeArrowheads="1"/>
            </p:cNvSpPr>
            <p:nvPr/>
          </p:nvSpPr>
          <p:spPr bwMode="auto">
            <a:xfrm>
              <a:off x="7467600" y="0"/>
              <a:ext cx="1137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4b</a:t>
              </a:r>
            </a:p>
          </p:txBody>
        </p:sp>
        <p:pic>
          <p:nvPicPr>
            <p:cNvPr id="25630" name="Picture 69" descr="Student sheet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 name="TextBox 49"/>
          <p:cNvSpPr txBox="1"/>
          <p:nvPr/>
        </p:nvSpPr>
        <p:spPr>
          <a:xfrm>
            <a:off x="1746250" y="44450"/>
            <a:ext cx="3024188" cy="954088"/>
          </a:xfrm>
          <a:prstGeom prst="rect">
            <a:avLst/>
          </a:prstGeom>
          <a:noFill/>
        </p:spPr>
        <p:txBody>
          <a:bodyPr>
            <a:spAutoFit/>
          </a:bodyPr>
          <a:lstStyle/>
          <a:p>
            <a:pPr fontAlgn="auto">
              <a:spcBef>
                <a:spcPts val="0"/>
              </a:spcBef>
              <a:spcAft>
                <a:spcPts val="0"/>
              </a:spcAft>
              <a:defRPr/>
            </a:pPr>
            <a:r>
              <a:rPr lang="en-GB" sz="2800" dirty="0" err="1">
                <a:solidFill>
                  <a:schemeClr val="accent3">
                    <a:lumMod val="75000"/>
                  </a:schemeClr>
                </a:solidFill>
                <a:latin typeface="Century Gothic" pitchFamily="34" charset="0"/>
                <a:ea typeface="+mj-ea"/>
                <a:cs typeface="+mj-cs"/>
              </a:rPr>
              <a:t>Personnages</a:t>
            </a:r>
            <a:r>
              <a:rPr lang="en-GB" sz="2800" dirty="0">
                <a:solidFill>
                  <a:schemeClr val="accent3">
                    <a:lumMod val="75000"/>
                  </a:schemeClr>
                </a:solidFill>
                <a:latin typeface="Century Gothic" pitchFamily="34" charset="0"/>
                <a:ea typeface="+mj-ea"/>
                <a:cs typeface="+mj-cs"/>
              </a:rPr>
              <a:t> pour les Vlogs </a:t>
            </a:r>
            <a:endParaRPr lang="en-GB" sz="2800" dirty="0">
              <a:solidFill>
                <a:schemeClr val="accent3">
                  <a:lumMod val="75000"/>
                </a:schemeClr>
              </a:solidFill>
              <a:latin typeface="Century Gothic" pitchFamily="34" charset="0"/>
              <a:ea typeface="+mj-ea"/>
              <a:cs typeface="+mj-cs"/>
            </a:endParaRPr>
          </a:p>
        </p:txBody>
      </p:sp>
      <p:sp>
        <p:nvSpPr>
          <p:cNvPr id="55" name="TextBox 54"/>
          <p:cNvSpPr txBox="1"/>
          <p:nvPr/>
        </p:nvSpPr>
        <p:spPr>
          <a:xfrm>
            <a:off x="825500" y="977900"/>
            <a:ext cx="4386263" cy="1308100"/>
          </a:xfrm>
          <a:prstGeom prst="rect">
            <a:avLst/>
          </a:prstGeom>
          <a:noFill/>
        </p:spPr>
        <p:txBody>
          <a:bodyPr>
            <a:spAutoFit/>
          </a:bodyPr>
          <a:lstStyle/>
          <a:p>
            <a:pPr marL="266700" indent="-266700" fontAlgn="auto">
              <a:spcBef>
                <a:spcPts val="600"/>
              </a:spcBef>
              <a:spcAft>
                <a:spcPts val="0"/>
              </a:spcAft>
              <a:buClr>
                <a:srgbClr val="346CDC"/>
              </a:buClr>
              <a:buSzPct val="140000"/>
              <a:buFont typeface="Century Gothic" pitchFamily="34" charset="0"/>
              <a:buChar char="■"/>
              <a:defRPr/>
            </a:pPr>
            <a:r>
              <a:rPr lang="en-GB" sz="1600" dirty="0" err="1">
                <a:latin typeface="Century Gothic" pitchFamily="34" charset="0"/>
                <a:ea typeface="+mj-ea"/>
                <a:cs typeface="+mj-cs"/>
              </a:rPr>
              <a:t>Choisissez</a:t>
            </a:r>
            <a:r>
              <a:rPr lang="en-GB" sz="1600" dirty="0">
                <a:latin typeface="Century Gothic" pitchFamily="34" charset="0"/>
                <a:ea typeface="+mj-ea"/>
                <a:cs typeface="+mj-cs"/>
              </a:rPr>
              <a:t> </a:t>
            </a:r>
            <a:r>
              <a:rPr lang="en-GB" sz="1600" dirty="0" err="1">
                <a:latin typeface="Century Gothic" pitchFamily="34" charset="0"/>
                <a:ea typeface="+mj-ea"/>
                <a:cs typeface="+mj-cs"/>
              </a:rPr>
              <a:t>vos</a:t>
            </a:r>
            <a:r>
              <a:rPr lang="en-GB" sz="1600" dirty="0">
                <a:latin typeface="Century Gothic" pitchFamily="34" charset="0"/>
                <a:ea typeface="+mj-ea"/>
                <a:cs typeface="+mj-cs"/>
              </a:rPr>
              <a:t> </a:t>
            </a:r>
            <a:r>
              <a:rPr lang="en-GB" sz="1600" dirty="0" err="1">
                <a:latin typeface="Century Gothic" pitchFamily="34" charset="0"/>
                <a:ea typeface="+mj-ea"/>
                <a:cs typeface="+mj-cs"/>
              </a:rPr>
              <a:t>personnages</a:t>
            </a:r>
            <a:endParaRPr lang="en-GB" sz="1600" dirty="0">
              <a:latin typeface="Century Gothic" pitchFamily="34" charset="0"/>
              <a:ea typeface="+mj-ea"/>
              <a:cs typeface="+mj-cs"/>
            </a:endParaRPr>
          </a:p>
          <a:p>
            <a:pPr marL="266700" indent="-266700" fontAlgn="auto">
              <a:spcBef>
                <a:spcPts val="600"/>
              </a:spcBef>
              <a:spcAft>
                <a:spcPts val="0"/>
              </a:spcAft>
              <a:buClr>
                <a:srgbClr val="346CDC"/>
              </a:buClr>
              <a:buSzPct val="140000"/>
              <a:buFont typeface="Century Gothic" pitchFamily="34" charset="0"/>
              <a:buChar char="■"/>
              <a:defRPr/>
            </a:pPr>
            <a:r>
              <a:rPr lang="en-GB" sz="1600" dirty="0" err="1">
                <a:latin typeface="Century Gothic" pitchFamily="34" charset="0"/>
                <a:ea typeface="+mj-ea"/>
                <a:cs typeface="+mj-cs"/>
              </a:rPr>
              <a:t>Découpez</a:t>
            </a:r>
            <a:r>
              <a:rPr lang="en-GB" sz="1600" dirty="0">
                <a:latin typeface="Century Gothic" pitchFamily="34" charset="0"/>
                <a:ea typeface="+mj-ea"/>
                <a:cs typeface="+mj-cs"/>
              </a:rPr>
              <a:t>-les</a:t>
            </a:r>
          </a:p>
          <a:p>
            <a:pPr marL="266700" indent="-266700" fontAlgn="auto">
              <a:spcBef>
                <a:spcPts val="600"/>
              </a:spcBef>
              <a:spcAft>
                <a:spcPts val="0"/>
              </a:spcAft>
              <a:buClr>
                <a:srgbClr val="346CDC"/>
              </a:buClr>
              <a:buSzPct val="140000"/>
              <a:buFont typeface="Century Gothic" pitchFamily="34" charset="0"/>
              <a:buChar char="■"/>
              <a:defRPr/>
            </a:pPr>
            <a:r>
              <a:rPr lang="en-GB" sz="1600" dirty="0" err="1">
                <a:latin typeface="Century Gothic" pitchFamily="34" charset="0"/>
                <a:ea typeface="+mj-ea"/>
                <a:cs typeface="+mj-cs"/>
              </a:rPr>
              <a:t>Collez</a:t>
            </a:r>
            <a:r>
              <a:rPr lang="en-GB" sz="1600" dirty="0">
                <a:latin typeface="Century Gothic" pitchFamily="34" charset="0"/>
                <a:ea typeface="+mj-ea"/>
                <a:cs typeface="+mj-cs"/>
              </a:rPr>
              <a:t>-les sur un </a:t>
            </a:r>
            <a:r>
              <a:rPr lang="en-GB" sz="1600" dirty="0" err="1">
                <a:latin typeface="Century Gothic" pitchFamily="34" charset="0"/>
                <a:ea typeface="+mj-ea"/>
                <a:cs typeface="+mj-cs"/>
              </a:rPr>
              <a:t>bâton</a:t>
            </a:r>
            <a:r>
              <a:rPr lang="en-GB" sz="1600" dirty="0">
                <a:latin typeface="Century Gothic" pitchFamily="34" charset="0"/>
                <a:ea typeface="+mj-ea"/>
                <a:cs typeface="+mj-cs"/>
              </a:rPr>
              <a:t> de </a:t>
            </a:r>
            <a:r>
              <a:rPr lang="en-GB" sz="1600" dirty="0" err="1">
                <a:latin typeface="Century Gothic" pitchFamily="34" charset="0"/>
                <a:ea typeface="+mj-ea"/>
                <a:cs typeface="+mj-cs"/>
              </a:rPr>
              <a:t>sucette</a:t>
            </a:r>
            <a:endParaRPr lang="en-GB" sz="1600" dirty="0">
              <a:latin typeface="Century Gothic" pitchFamily="34" charset="0"/>
              <a:ea typeface="+mj-ea"/>
              <a:cs typeface="+mj-cs"/>
            </a:endParaRPr>
          </a:p>
          <a:p>
            <a:pPr marL="266700" indent="-266700" fontAlgn="auto">
              <a:spcBef>
                <a:spcPts val="600"/>
              </a:spcBef>
              <a:spcAft>
                <a:spcPts val="0"/>
              </a:spcAft>
              <a:buClr>
                <a:srgbClr val="346CDC"/>
              </a:buClr>
              <a:buSzPct val="140000"/>
              <a:buFont typeface="Century Gothic" pitchFamily="34" charset="0"/>
              <a:buChar char="■"/>
              <a:defRPr/>
            </a:pPr>
            <a:r>
              <a:rPr lang="en-GB" sz="1600" dirty="0" err="1">
                <a:latin typeface="Century Gothic" pitchFamily="34" charset="0"/>
                <a:ea typeface="+mj-ea"/>
                <a:cs typeface="+mj-cs"/>
              </a:rPr>
              <a:t>Utilisez</a:t>
            </a:r>
            <a:r>
              <a:rPr lang="en-GB" sz="1600" dirty="0">
                <a:latin typeface="Century Gothic" pitchFamily="34" charset="0"/>
                <a:ea typeface="+mj-ea"/>
                <a:cs typeface="+mj-cs"/>
              </a:rPr>
              <a:t>-les </a:t>
            </a:r>
            <a:r>
              <a:rPr lang="en-GB" sz="1600" dirty="0" err="1">
                <a:latin typeface="Century Gothic" pitchFamily="34" charset="0"/>
                <a:ea typeface="+mj-ea"/>
                <a:cs typeface="+mj-cs"/>
              </a:rPr>
              <a:t>dans</a:t>
            </a:r>
            <a:r>
              <a:rPr lang="en-GB" sz="1600" dirty="0">
                <a:latin typeface="Century Gothic" pitchFamily="34" charset="0"/>
                <a:ea typeface="+mj-ea"/>
                <a:cs typeface="+mj-cs"/>
              </a:rPr>
              <a:t> </a:t>
            </a:r>
            <a:r>
              <a:rPr lang="en-GB" sz="1600" dirty="0" err="1">
                <a:latin typeface="Century Gothic" pitchFamily="34" charset="0"/>
                <a:ea typeface="+mj-ea"/>
                <a:cs typeface="+mj-cs"/>
              </a:rPr>
              <a:t>votre</a:t>
            </a:r>
            <a:r>
              <a:rPr lang="en-GB" sz="1600" dirty="0">
                <a:latin typeface="Century Gothic" pitchFamily="34" charset="0"/>
                <a:ea typeface="+mj-ea"/>
                <a:cs typeface="+mj-cs"/>
              </a:rPr>
              <a:t> </a:t>
            </a:r>
            <a:r>
              <a:rPr lang="en-GB" sz="1600" dirty="0" err="1">
                <a:latin typeface="Century Gothic" pitchFamily="34" charset="0"/>
                <a:ea typeface="+mj-ea"/>
                <a:cs typeface="+mj-cs"/>
              </a:rPr>
              <a:t>vidéo</a:t>
            </a:r>
            <a:endParaRPr lang="en-GB" sz="1600" dirty="0">
              <a:latin typeface="Century Gothic" pitchFamily="34" charset="0"/>
              <a:ea typeface="+mj-ea"/>
              <a:cs typeface="+mj-cs"/>
            </a:endParaRPr>
          </a:p>
        </p:txBody>
      </p:sp>
      <p:grpSp>
        <p:nvGrpSpPr>
          <p:cNvPr id="25605" name="Group 34"/>
          <p:cNvGrpSpPr>
            <a:grpSpLocks/>
          </p:cNvGrpSpPr>
          <p:nvPr/>
        </p:nvGrpSpPr>
        <p:grpSpPr bwMode="auto">
          <a:xfrm>
            <a:off x="166688" y="2420938"/>
            <a:ext cx="1452562" cy="4046537"/>
            <a:chOff x="167258" y="2420888"/>
            <a:chExt cx="1452414" cy="4047197"/>
          </a:xfrm>
        </p:grpSpPr>
        <p:pic>
          <p:nvPicPr>
            <p:cNvPr id="16" name="Picture 15" descr="bus ma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1520" y="2492896"/>
              <a:ext cx="1368152" cy="3975189"/>
            </a:xfrm>
            <a:prstGeom prst="rect">
              <a:avLst/>
            </a:prstGeom>
            <a:noFill/>
            <a:ln>
              <a:noFill/>
            </a:ln>
            <a:effectLst>
              <a:outerShdw blurRad="63500" dist="50800" algn="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167258" y="2420888"/>
              <a:ext cx="1452414" cy="4032908"/>
            </a:xfrm>
            <a:prstGeom prst="rect">
              <a:avLst/>
            </a:prstGeom>
            <a:noFill/>
            <a:ln w="6350">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25606" name="Group 33"/>
          <p:cNvGrpSpPr>
            <a:grpSpLocks/>
          </p:cNvGrpSpPr>
          <p:nvPr/>
        </p:nvGrpSpPr>
        <p:grpSpPr bwMode="auto">
          <a:xfrm>
            <a:off x="1824038" y="2420938"/>
            <a:ext cx="1379537" cy="4032250"/>
            <a:chOff x="1823442" y="2420888"/>
            <a:chExt cx="1380406" cy="4032448"/>
          </a:xfrm>
        </p:grpSpPr>
        <p:pic>
          <p:nvPicPr>
            <p:cNvPr id="17" name="Picture 16" descr="bus woman.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50581">
              <a:off x="1848605" y="2518984"/>
              <a:ext cx="1317962" cy="3907369"/>
            </a:xfrm>
            <a:prstGeom prst="rect">
              <a:avLst/>
            </a:prstGeom>
            <a:noFill/>
            <a:ln>
              <a:noFill/>
            </a:ln>
            <a:effectLst>
              <a:outerShdw blurRad="63500" dist="50800" algn="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1823442" y="2420888"/>
              <a:ext cx="1380406" cy="4032448"/>
            </a:xfrm>
            <a:prstGeom prst="rect">
              <a:avLst/>
            </a:prstGeom>
            <a:noFill/>
            <a:ln w="6350">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25607" name="Group 32"/>
          <p:cNvGrpSpPr>
            <a:grpSpLocks/>
          </p:cNvGrpSpPr>
          <p:nvPr/>
        </p:nvGrpSpPr>
        <p:grpSpPr bwMode="auto">
          <a:xfrm>
            <a:off x="3408363" y="2420938"/>
            <a:ext cx="1308100" cy="4032250"/>
            <a:chOff x="3407618" y="2420888"/>
            <a:chExt cx="1308398" cy="4032448"/>
          </a:xfrm>
        </p:grpSpPr>
        <p:pic>
          <p:nvPicPr>
            <p:cNvPr id="21" name="Picture 20" descr="teen girl.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89938" y="2492896"/>
              <a:ext cx="1154070" cy="3894985"/>
            </a:xfrm>
            <a:prstGeom prst="rect">
              <a:avLst/>
            </a:prstGeom>
            <a:noFill/>
            <a:ln>
              <a:noFill/>
            </a:ln>
            <a:effectLst>
              <a:outerShdw blurRad="63500" dist="50800" algn="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a:xfrm>
              <a:off x="3407618" y="2420888"/>
              <a:ext cx="1308398" cy="4032448"/>
            </a:xfrm>
            <a:prstGeom prst="rect">
              <a:avLst/>
            </a:prstGeom>
            <a:noFill/>
            <a:ln w="6350">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25608" name="Group 31"/>
          <p:cNvGrpSpPr>
            <a:grpSpLocks/>
          </p:cNvGrpSpPr>
          <p:nvPr/>
        </p:nvGrpSpPr>
        <p:grpSpPr bwMode="auto">
          <a:xfrm>
            <a:off x="4859338" y="2420938"/>
            <a:ext cx="1512887" cy="4032250"/>
            <a:chOff x="4860032" y="2420888"/>
            <a:chExt cx="1512168" cy="4032448"/>
          </a:xfrm>
        </p:grpSpPr>
        <p:pic>
          <p:nvPicPr>
            <p:cNvPr id="22" name="Picture 21" descr="teen boy.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60032" y="2476165"/>
              <a:ext cx="1512168" cy="3911716"/>
            </a:xfrm>
            <a:prstGeom prst="rect">
              <a:avLst/>
            </a:prstGeom>
            <a:noFill/>
            <a:ln>
              <a:noFill/>
            </a:ln>
            <a:effectLst>
              <a:outerShdw blurRad="63500" dist="50800" algn="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a:xfrm>
              <a:off x="4920328" y="2420888"/>
              <a:ext cx="1415377" cy="4032448"/>
            </a:xfrm>
            <a:prstGeom prst="rect">
              <a:avLst/>
            </a:prstGeom>
            <a:noFill/>
            <a:ln w="6350">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25609" name="Group 30"/>
          <p:cNvGrpSpPr>
            <a:grpSpLocks/>
          </p:cNvGrpSpPr>
          <p:nvPr/>
        </p:nvGrpSpPr>
        <p:grpSpPr bwMode="auto">
          <a:xfrm>
            <a:off x="6489700" y="2420938"/>
            <a:ext cx="1477963" cy="4032250"/>
            <a:chOff x="6489216" y="2420888"/>
            <a:chExt cx="1478122" cy="4032448"/>
          </a:xfrm>
        </p:grpSpPr>
        <p:pic>
          <p:nvPicPr>
            <p:cNvPr id="20" name="Picture 19" descr="husband.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368029">
              <a:off x="6489216" y="2468103"/>
              <a:ext cx="1478122" cy="3917477"/>
            </a:xfrm>
            <a:prstGeom prst="rect">
              <a:avLst/>
            </a:prstGeom>
            <a:noFill/>
            <a:ln>
              <a:noFill/>
            </a:ln>
            <a:effectLst>
              <a:outerShdw blurRad="63500" dist="50800" algn="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a:off x="6540021" y="2420888"/>
              <a:ext cx="1271725" cy="4032448"/>
            </a:xfrm>
            <a:prstGeom prst="rect">
              <a:avLst/>
            </a:prstGeom>
            <a:noFill/>
            <a:ln w="6350">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25610" name="Group 29"/>
          <p:cNvGrpSpPr>
            <a:grpSpLocks/>
          </p:cNvGrpSpPr>
          <p:nvPr/>
        </p:nvGrpSpPr>
        <p:grpSpPr bwMode="auto">
          <a:xfrm>
            <a:off x="8027988" y="2420938"/>
            <a:ext cx="984250" cy="4032250"/>
            <a:chOff x="8028384" y="2420888"/>
            <a:chExt cx="984573" cy="4032448"/>
          </a:xfrm>
        </p:grpSpPr>
        <p:pic>
          <p:nvPicPr>
            <p:cNvPr id="15" name="Picture 14" descr="mother.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100392" y="2549338"/>
              <a:ext cx="824177" cy="3903998"/>
            </a:xfrm>
            <a:prstGeom prst="rect">
              <a:avLst/>
            </a:prstGeom>
            <a:noFill/>
            <a:ln>
              <a:noFill/>
            </a:ln>
            <a:effectLst>
              <a:outerShdw blurRad="63500" dist="50800" algn="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p:nvSpPr>
          <p:spPr>
            <a:xfrm>
              <a:off x="8028384" y="2420888"/>
              <a:ext cx="984573" cy="4032448"/>
            </a:xfrm>
            <a:prstGeom prst="rect">
              <a:avLst/>
            </a:prstGeom>
            <a:noFill/>
            <a:ln w="6350">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25611" name="Group 38"/>
          <p:cNvGrpSpPr>
            <a:grpSpLocks/>
          </p:cNvGrpSpPr>
          <p:nvPr/>
        </p:nvGrpSpPr>
        <p:grpSpPr bwMode="auto">
          <a:xfrm>
            <a:off x="5345113" y="358775"/>
            <a:ext cx="2808287" cy="936625"/>
            <a:chOff x="5148064" y="188640"/>
            <a:chExt cx="2808312" cy="936105"/>
          </a:xfrm>
        </p:grpSpPr>
        <p:pic>
          <p:nvPicPr>
            <p:cNvPr id="18" name="Picture 17" descr="boy.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6249715" y="-413141"/>
              <a:ext cx="936104" cy="2139667"/>
            </a:xfrm>
            <a:prstGeom prst="rect">
              <a:avLst/>
            </a:prstGeom>
            <a:noFill/>
            <a:ln>
              <a:noFill/>
            </a:ln>
            <a:effectLst>
              <a:outerShdw blurRad="63500" dist="50800" algn="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p:cNvSpPr/>
            <p:nvPr/>
          </p:nvSpPr>
          <p:spPr>
            <a:xfrm>
              <a:off x="5148064" y="188640"/>
              <a:ext cx="2808312" cy="936105"/>
            </a:xfrm>
            <a:prstGeom prst="rect">
              <a:avLst/>
            </a:prstGeom>
            <a:noFill/>
            <a:ln w="6350">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25612" name="Group 37"/>
          <p:cNvGrpSpPr>
            <a:grpSpLocks/>
          </p:cNvGrpSpPr>
          <p:nvPr/>
        </p:nvGrpSpPr>
        <p:grpSpPr bwMode="auto">
          <a:xfrm>
            <a:off x="5348288" y="1362075"/>
            <a:ext cx="2808287" cy="936625"/>
            <a:chOff x="5148064" y="1268760"/>
            <a:chExt cx="2808312" cy="936104"/>
          </a:xfrm>
        </p:grpSpPr>
        <p:pic>
          <p:nvPicPr>
            <p:cNvPr id="19" name="Picture 18" descr="girl.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6116031" y="436527"/>
              <a:ext cx="888765" cy="2647909"/>
            </a:xfrm>
            <a:prstGeom prst="rect">
              <a:avLst/>
            </a:prstGeom>
            <a:noFill/>
            <a:ln>
              <a:noFill/>
            </a:ln>
            <a:effectLst>
              <a:outerShdw blurRad="63500" dist="50800" algn="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36"/>
            <p:cNvSpPr/>
            <p:nvPr/>
          </p:nvSpPr>
          <p:spPr>
            <a:xfrm>
              <a:off x="5148064" y="1268760"/>
              <a:ext cx="2808312" cy="936104"/>
            </a:xfrm>
            <a:prstGeom prst="rect">
              <a:avLst/>
            </a:prstGeom>
            <a:noFill/>
            <a:ln w="6350">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rcRect b="23170"/>
          <a:stretch>
            <a:fillRect/>
          </a:stretch>
        </p:blipFill>
        <p:spPr bwMode="auto">
          <a:xfrm>
            <a:off x="-1588" y="2209800"/>
            <a:ext cx="9145588" cy="4675188"/>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7" descr="engage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404813"/>
            <a:ext cx="2822575"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971550" y="1700213"/>
            <a:ext cx="75612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a:solidFill>
                  <a:srgbClr val="639729"/>
                </a:solidFill>
                <a:latin typeface="Century Gothic" charset="0"/>
              </a:rPr>
              <a:t>Promouvoir le dialogue et la réflexion </a:t>
            </a:r>
            <a:endParaRPr lang="pt-BR" altLang="x-none" sz="3200">
              <a:solidFill>
                <a:srgbClr val="639729"/>
              </a:solidFill>
              <a:latin typeface="Century Gothic"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8" descr="engage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0238" y="396875"/>
            <a:ext cx="5135562"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538288" y="2508250"/>
            <a:ext cx="6273800" cy="292100"/>
          </a:xfrm>
          <a:prstGeom prst="rect">
            <a:avLst/>
          </a:prstGeom>
        </p:spPr>
        <p:txBody>
          <a:bodyPr>
            <a:spAutoFit/>
          </a:bodyPr>
          <a:lstStyle/>
          <a:p>
            <a:pPr fontAlgn="auto">
              <a:spcBef>
                <a:spcPts val="0"/>
              </a:spcBef>
              <a:spcAft>
                <a:spcPts val="0"/>
              </a:spcAft>
              <a:defRPr/>
            </a:pP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Aider les </a:t>
            </a:r>
            <a:r>
              <a:rPr lang="en-GB" sz="13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nouvelles</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a:t>
            </a:r>
            <a:r>
              <a:rPr lang="en-GB" sz="13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générations</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à </a:t>
            </a:r>
            <a:r>
              <a:rPr lang="en-GB" sz="13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s’impliquer</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a:t>
            </a:r>
            <a:r>
              <a:rPr lang="en-GB" sz="13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dans</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les </a:t>
            </a:r>
            <a:r>
              <a:rPr lang="en-GB" sz="13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enjeux</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des sciences </a:t>
            </a:r>
          </a:p>
        </p:txBody>
      </p:sp>
      <p:pic>
        <p:nvPicPr>
          <p:cNvPr id="2765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5157788"/>
            <a:ext cx="18732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13" y="4437063"/>
            <a:ext cx="1285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638" y="4365625"/>
            <a:ext cx="912812"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9975" y="4437063"/>
            <a:ext cx="11811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12088" y="5157788"/>
            <a:ext cx="61118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2775" y="3716338"/>
            <a:ext cx="6016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875" y="5229225"/>
            <a:ext cx="14065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08625" y="4149725"/>
            <a:ext cx="18240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27538" y="3500438"/>
            <a:ext cx="4968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1" name="TextBox 17"/>
          <p:cNvSpPr txBox="1">
            <a:spLocks noChangeArrowheads="1"/>
          </p:cNvSpPr>
          <p:nvPr/>
        </p:nvSpPr>
        <p:spPr bwMode="auto">
          <a:xfrm>
            <a:off x="7667625" y="4437063"/>
            <a:ext cx="1216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t>TRACES</a:t>
            </a:r>
            <a:endParaRPr lang="pt-BR" altLang="x-none"/>
          </a:p>
        </p:txBody>
      </p:sp>
      <p:pic>
        <p:nvPicPr>
          <p:cNvPr id="27662" name="Picture 16"/>
          <p:cNvPicPr>
            <a:picLocks noChangeAspect="1" noChangeArrowheads="1"/>
          </p:cNvPicPr>
          <p:nvPr/>
        </p:nvPicPr>
        <p:blipFill>
          <a:blip r:embed="rId14">
            <a:extLst>
              <a:ext uri="{28A0092B-C50C-407E-A947-70E740481C1C}">
                <a14:useLocalDpi xmlns:a14="http://schemas.microsoft.com/office/drawing/2010/main" val="0"/>
              </a:ext>
            </a:extLst>
          </a:blip>
          <a:srcRect l="12569" r="40408"/>
          <a:stretch>
            <a:fillRect/>
          </a:stretch>
        </p:blipFill>
        <p:spPr bwMode="auto">
          <a:xfrm>
            <a:off x="4068763" y="5157788"/>
            <a:ext cx="110331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80063" y="3500438"/>
            <a:ext cx="855662"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Picture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39975" y="5300663"/>
            <a:ext cx="1220788"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Picture 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12088" y="3573463"/>
            <a:ext cx="4095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2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68538" y="3500438"/>
            <a:ext cx="877887"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a:spLocks noChangeArrowheads="1"/>
          </p:cNvSpPr>
          <p:nvPr/>
        </p:nvSpPr>
        <p:spPr bwMode="auto">
          <a:xfrm>
            <a:off x="180975" y="3213100"/>
            <a:ext cx="8782050" cy="2663825"/>
          </a:xfrm>
          <a:prstGeom prst="rect">
            <a:avLst/>
          </a:prstGeom>
          <a:noFill/>
          <a:ln w="6350">
            <a:solidFill>
              <a:srgbClr val="0091C4"/>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car exhaust.png"/>
          <p:cNvPicPr>
            <a:picLocks noChangeAspect="1"/>
          </p:cNvPicPr>
          <p:nvPr/>
        </p:nvPicPr>
        <p:blipFill>
          <a:blip r:embed="rId4" cstate="print"/>
          <a:srcRect t="4313" b="20204"/>
          <a:stretch>
            <a:fillRect/>
          </a:stretch>
        </p:blipFill>
        <p:spPr>
          <a:xfrm>
            <a:off x="-152400" y="2716763"/>
            <a:ext cx="8802595" cy="4141237"/>
          </a:xfrm>
          <a:prstGeom prst="rect">
            <a:avLst/>
          </a:prstGeom>
          <a:ln>
            <a:noFill/>
          </a:ln>
          <a:effectLst>
            <a:softEdge rad="112500"/>
          </a:effectLst>
        </p:spPr>
      </p:pic>
      <p:sp>
        <p:nvSpPr>
          <p:cNvPr id="27" name="Rounded Rectangle 26"/>
          <p:cNvSpPr>
            <a:spLocks noChangeArrowheads="1"/>
          </p:cNvSpPr>
          <p:nvPr/>
        </p:nvSpPr>
        <p:spPr bwMode="auto">
          <a:xfrm>
            <a:off x="4892675" y="1916113"/>
            <a:ext cx="3600450" cy="2736850"/>
          </a:xfrm>
          <a:prstGeom prst="roundRect">
            <a:avLst>
              <a:gd name="adj" fmla="val 16667"/>
            </a:avLst>
          </a:prstGeom>
          <a:noFill/>
          <a:ln w="25400">
            <a:solidFill>
              <a:srgbClr val="346CDC"/>
            </a:solidFill>
            <a:round/>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21" name="TextBox 20"/>
          <p:cNvSpPr txBox="1">
            <a:spLocks noChangeArrowheads="1"/>
          </p:cNvSpPr>
          <p:nvPr/>
        </p:nvSpPr>
        <p:spPr bwMode="auto">
          <a:xfrm>
            <a:off x="1778000" y="136525"/>
            <a:ext cx="71151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600">
                <a:latin typeface="Century Gothic" charset="0"/>
              </a:rPr>
              <a:t>Des marques comme </a:t>
            </a:r>
            <a:r>
              <a:rPr lang="en-GB" altLang="x-none" sz="2600" b="1">
                <a:latin typeface="Century Gothic" charset="0"/>
              </a:rPr>
              <a:t>Volkswagen</a:t>
            </a:r>
            <a:r>
              <a:rPr lang="en-GB" altLang="x-none" sz="2600">
                <a:latin typeface="Century Gothic" charset="0"/>
              </a:rPr>
              <a:t>, </a:t>
            </a:r>
            <a:r>
              <a:rPr lang="en-GB" altLang="x-none" sz="2600" b="1">
                <a:latin typeface="Century Gothic" charset="0"/>
              </a:rPr>
              <a:t>Audi</a:t>
            </a:r>
            <a:r>
              <a:rPr lang="en-GB" altLang="x-none" sz="2600">
                <a:latin typeface="Century Gothic" charset="0"/>
              </a:rPr>
              <a:t>, </a:t>
            </a:r>
            <a:r>
              <a:rPr lang="en-GB" altLang="x-none" sz="2600" b="1">
                <a:latin typeface="Century Gothic" charset="0"/>
              </a:rPr>
              <a:t>Seat</a:t>
            </a:r>
            <a:r>
              <a:rPr lang="en-GB" altLang="x-none" sz="2600">
                <a:latin typeface="Century Gothic" charset="0"/>
              </a:rPr>
              <a:t> et </a:t>
            </a:r>
            <a:r>
              <a:rPr lang="en-GB" altLang="x-none" sz="2600" b="1">
                <a:latin typeface="Century Gothic" charset="0"/>
              </a:rPr>
              <a:t>Skoda</a:t>
            </a:r>
            <a:r>
              <a:rPr lang="en-GB" altLang="x-none" sz="2600">
                <a:latin typeface="Century Gothic" charset="0"/>
              </a:rPr>
              <a:t> ont triché lors des tests sur les gaz d’échappement</a:t>
            </a:r>
          </a:p>
        </p:txBody>
      </p:sp>
      <p:sp>
        <p:nvSpPr>
          <p:cNvPr id="18" name="Rectangle 17"/>
          <p:cNvSpPr/>
          <p:nvPr/>
        </p:nvSpPr>
        <p:spPr>
          <a:xfrm>
            <a:off x="3059113" y="6524625"/>
            <a:ext cx="2089150" cy="36036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solidFill>
                  <a:schemeClr val="tx1">
                    <a:lumMod val="50000"/>
                    <a:lumOff val="50000"/>
                  </a:schemeClr>
                </a:solidFill>
                <a:latin typeface="Century Gothic" pitchFamily="34" charset="0"/>
              </a:rPr>
              <a:t>Analyser</a:t>
            </a:r>
          </a:p>
        </p:txBody>
      </p:sp>
      <p:sp>
        <p:nvSpPr>
          <p:cNvPr id="19" name="Rectangle 18"/>
          <p:cNvSpPr/>
          <p:nvPr/>
        </p:nvSpPr>
        <p:spPr>
          <a:xfrm>
            <a:off x="5148263" y="6524625"/>
            <a:ext cx="2087562" cy="36036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lumMod val="50000"/>
                    <a:lumOff val="50000"/>
                  </a:schemeClr>
                </a:solidFill>
                <a:latin typeface="Century Gothic" pitchFamily="34" charset="0"/>
              </a:rPr>
              <a:t>Réfléchir</a:t>
            </a:r>
            <a:endParaRPr lang="en-GB" sz="2000" dirty="0">
              <a:solidFill>
                <a:schemeClr val="tx1">
                  <a:lumMod val="50000"/>
                  <a:lumOff val="50000"/>
                </a:schemeClr>
              </a:solidFill>
              <a:latin typeface="Century Gothic" pitchFamily="34" charset="0"/>
            </a:endParaRPr>
          </a:p>
        </p:txBody>
      </p:sp>
      <p:sp>
        <p:nvSpPr>
          <p:cNvPr id="20" name="Rounded Rectangle 19"/>
          <p:cNvSpPr>
            <a:spLocks noChangeArrowheads="1"/>
          </p:cNvSpPr>
          <p:nvPr/>
        </p:nvSpPr>
        <p:spPr bwMode="auto">
          <a:xfrm>
            <a:off x="0" y="6529388"/>
            <a:ext cx="3132138" cy="355600"/>
          </a:xfrm>
          <a:prstGeom prst="roundRect">
            <a:avLst>
              <a:gd name="adj" fmla="val 16667"/>
            </a:avLst>
          </a:prstGeom>
          <a:solidFill>
            <a:srgbClr val="346CDC"/>
          </a:solidFill>
          <a:ln w="25400">
            <a:solidFill>
              <a:srgbClr val="346CDC"/>
            </a:solidFill>
            <a:round/>
            <a:headEnd/>
            <a:tailEnd/>
          </a:ln>
          <a:effectLst>
            <a:outerShdw blurRad="63500" sx="103000" sy="103000" algn="ctr" rotWithShape="0">
              <a:srgbClr val="000000">
                <a:alpha val="39999"/>
              </a:srgbClr>
            </a:outerShdw>
          </a:effectLst>
        </p:spPr>
        <p:txBody>
          <a:bodyPr anchor="ctr"/>
          <a:lstStyle/>
          <a:p>
            <a:pPr algn="ctr" fontAlgn="auto">
              <a:spcBef>
                <a:spcPts val="0"/>
              </a:spcBef>
              <a:spcAft>
                <a:spcPts val="0"/>
              </a:spcAft>
              <a:defRPr/>
            </a:pPr>
            <a:r>
              <a:rPr lang="en-GB" sz="2000" b="1" dirty="0">
                <a:solidFill>
                  <a:schemeClr val="bg1"/>
                </a:solidFill>
                <a:latin typeface="Century Gothic" pitchFamily="34" charset="0"/>
                <a:ea typeface="+mn-ea"/>
                <a:cs typeface="+mn-cs"/>
              </a:rPr>
              <a:t>Engager</a:t>
            </a:r>
          </a:p>
        </p:txBody>
      </p:sp>
      <p:sp>
        <p:nvSpPr>
          <p:cNvPr id="22" name="Rectangle 21"/>
          <p:cNvSpPr/>
          <p:nvPr/>
        </p:nvSpPr>
        <p:spPr>
          <a:xfrm>
            <a:off x="7092950" y="6524625"/>
            <a:ext cx="2159000" cy="36036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lumMod val="50000"/>
                    <a:lumOff val="50000"/>
                  </a:schemeClr>
                </a:solidFill>
                <a:latin typeface="Century Gothic" pitchFamily="34" charset="0"/>
              </a:rPr>
              <a:t>Décider</a:t>
            </a:r>
            <a:endParaRPr lang="en-GB" sz="2000" dirty="0">
              <a:solidFill>
                <a:schemeClr val="tx1">
                  <a:lumMod val="50000"/>
                  <a:lumOff val="50000"/>
                </a:schemeClr>
              </a:solidFill>
              <a:latin typeface="Century Gothic" pitchFamily="34" charset="0"/>
            </a:endParaRPr>
          </a:p>
        </p:txBody>
      </p:sp>
      <p:sp>
        <p:nvSpPr>
          <p:cNvPr id="25" name="Rounded Rectangle 24"/>
          <p:cNvSpPr/>
          <p:nvPr/>
        </p:nvSpPr>
        <p:spPr>
          <a:xfrm rot="16200000">
            <a:off x="9147969" y="5706269"/>
            <a:ext cx="306388" cy="1079500"/>
          </a:xfrm>
          <a:prstGeom prst="roundRect">
            <a:avLst/>
          </a:prstGeom>
          <a:solidFill>
            <a:srgbClr val="346C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50" name="Text Box 13"/>
          <p:cNvSpPr txBox="1">
            <a:spLocks noChangeArrowheads="1"/>
          </p:cNvSpPr>
          <p:nvPr/>
        </p:nvSpPr>
        <p:spPr bwMode="auto">
          <a:xfrm>
            <a:off x="8761413" y="6124575"/>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33362A60-BA3B-5D4D-8706-AB4F2FB3DBF3}" type="slidenum">
              <a:rPr lang="en-GB" altLang="en-US" sz="1400" b="1">
                <a:solidFill>
                  <a:schemeClr val="bg1"/>
                </a:solidFill>
                <a:latin typeface="Century Gothic" charset="0"/>
                <a:ea typeface="ＭＳ Ｐゴシック" charset="-128"/>
              </a:rPr>
              <a:pPr algn="ctr"/>
              <a:t>2</a:t>
            </a:fld>
            <a:endParaRPr lang="en-GB" altLang="en-US" sz="1400" b="1">
              <a:solidFill>
                <a:schemeClr val="bg1"/>
              </a:solidFill>
              <a:latin typeface="Century Gothic" charset="0"/>
              <a:ea typeface="ＭＳ Ｐゴシック" charset="-128"/>
            </a:endParaRPr>
          </a:p>
        </p:txBody>
      </p:sp>
      <p:pic>
        <p:nvPicPr>
          <p:cNvPr id="29" name="Picture 28" descr="skoda.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19475" y="1874838"/>
            <a:ext cx="792163" cy="792162"/>
          </a:xfrm>
          <a:prstGeom prst="rect">
            <a:avLst/>
          </a:prstGeom>
          <a:noFill/>
          <a:ln>
            <a:noFill/>
          </a:ln>
          <a:effectLst>
            <a:outerShdw blurRad="63500" dist="508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SEAT car logo.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00338" y="2019300"/>
            <a:ext cx="6477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vw.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9388" y="1946275"/>
            <a:ext cx="647700" cy="649288"/>
          </a:xfrm>
          <a:prstGeom prst="rect">
            <a:avLst/>
          </a:prstGeom>
          <a:noFill/>
          <a:ln>
            <a:noFill/>
          </a:ln>
          <a:effectLst>
            <a:outerShdw blurRad="63500" dist="508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audi.png"/>
          <p:cNvPicPr>
            <a:picLocks noChangeAspect="1"/>
          </p:cNvPicPr>
          <p:nvPr/>
        </p:nvPicPr>
        <p:blipFill>
          <a:blip r:embed="rId8" cstate="print"/>
          <a:stretch>
            <a:fillRect/>
          </a:stretch>
        </p:blipFill>
        <p:spPr>
          <a:xfrm>
            <a:off x="899592" y="1946920"/>
            <a:ext cx="1755291" cy="639706"/>
          </a:xfrm>
          <a:prstGeom prst="rect">
            <a:avLst/>
          </a:prstGeom>
          <a:ln>
            <a:noFill/>
          </a:ln>
          <a:effectLst>
            <a:softEdge rad="112500"/>
          </a:effectLst>
        </p:spPr>
      </p:pic>
      <p:sp>
        <p:nvSpPr>
          <p:cNvPr id="2" name="ZoneTexte 1"/>
          <p:cNvSpPr txBox="1"/>
          <p:nvPr/>
        </p:nvSpPr>
        <p:spPr>
          <a:xfrm>
            <a:off x="5219700" y="2205038"/>
            <a:ext cx="3168650" cy="2308225"/>
          </a:xfrm>
          <a:prstGeom prst="rect">
            <a:avLst/>
          </a:prstGeom>
          <a:solidFill>
            <a:schemeClr val="bg1"/>
          </a:solidFill>
        </p:spPr>
        <p:txBody>
          <a:bodyPr>
            <a:spAutoFit/>
          </a:bodyPr>
          <a:lstStyle/>
          <a:p>
            <a:pPr fontAlgn="auto">
              <a:spcBef>
                <a:spcPts val="0"/>
              </a:spcBef>
              <a:spcAft>
                <a:spcPts val="0"/>
              </a:spcAft>
              <a:defRPr/>
            </a:pPr>
            <a:r>
              <a:rPr lang="fr-FR" sz="2400" dirty="0">
                <a:latin typeface="Century Gothic" panose="020B0502020202020204" pitchFamily="34" charset="0"/>
                <a:ea typeface="+mn-ea"/>
                <a:cs typeface="+mn-cs"/>
              </a:rPr>
              <a:t>Des millions de voitures diesel avec un logiciel dissimulé émettent</a:t>
            </a:r>
            <a:r>
              <a:rPr lang="fr-FR" sz="2400" b="1" dirty="0">
                <a:solidFill>
                  <a:schemeClr val="tx2">
                    <a:lumMod val="40000"/>
                    <a:lumOff val="60000"/>
                  </a:schemeClr>
                </a:solidFill>
                <a:latin typeface="Century Gothic" panose="020B0502020202020204" pitchFamily="34" charset="0"/>
                <a:ea typeface="+mn-ea"/>
                <a:cs typeface="+mn-cs"/>
              </a:rPr>
              <a:t> 40 fois plus de polluants </a:t>
            </a:r>
            <a:r>
              <a:rPr lang="fr-FR" sz="2400" dirty="0">
                <a:latin typeface="Century Gothic" panose="020B0502020202020204" pitchFamily="34" charset="0"/>
                <a:ea typeface="+mn-ea"/>
                <a:cs typeface="+mn-cs"/>
              </a:rPr>
              <a:t>que la norme</a:t>
            </a:r>
            <a:endParaRPr lang="fr-FR" sz="2400" dirty="0">
              <a:latin typeface="Century Gothic" panose="020B0502020202020204" pitchFamily="34" charset="0"/>
              <a:ea typeface="+mn-ea"/>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par>
                                <p:cTn id="8" presetID="10" presetClass="entr" presetSubtype="0" fill="hold" nodeType="withEffect">
                                  <p:stCondLst>
                                    <p:cond delay="50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2000"/>
                                        <p:tgtEl>
                                          <p:spTgt spid="31"/>
                                        </p:tgtEl>
                                      </p:cBhvr>
                                    </p:animEffect>
                                  </p:childTnLst>
                                </p:cTn>
                              </p:par>
                              <p:par>
                                <p:cTn id="11" presetID="10" presetClass="entr" presetSubtype="0" fill="hold" nodeType="withEffect">
                                  <p:stCondLst>
                                    <p:cond delay="100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2000"/>
                                        <p:tgtEl>
                                          <p:spTgt spid="32"/>
                                        </p:tgtEl>
                                      </p:cBhvr>
                                    </p:animEffect>
                                  </p:childTnLst>
                                </p:cTn>
                              </p:par>
                              <p:par>
                                <p:cTn id="14" presetID="10" presetClass="entr" presetSubtype="0" fill="hold" nodeType="withEffect">
                                  <p:stCondLst>
                                    <p:cond delay="150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2000"/>
                                        <p:tgtEl>
                                          <p:spTgt spid="30"/>
                                        </p:tgtEl>
                                      </p:cBhvr>
                                    </p:animEffect>
                                  </p:childTnLst>
                                </p:cTn>
                              </p:par>
                              <p:par>
                                <p:cTn id="17" presetID="10" presetClass="entr" presetSubtype="0" fill="hold" nodeType="withEffect">
                                  <p:stCondLst>
                                    <p:cond delay="20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r="6546"/>
          <a:stretch>
            <a:fillRect/>
          </a:stretch>
        </p:blipFill>
        <p:spPr bwMode="auto">
          <a:xfrm>
            <a:off x="0" y="-26988"/>
            <a:ext cx="9251950" cy="662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x ray child.png"/>
          <p:cNvPicPr>
            <a:picLocks noChangeAspect="1"/>
          </p:cNvPicPr>
          <p:nvPr/>
        </p:nvPicPr>
        <p:blipFill>
          <a:blip r:embed="rId5" cstate="print"/>
          <a:stretch>
            <a:fillRect/>
          </a:stretch>
        </p:blipFill>
        <p:spPr>
          <a:xfrm>
            <a:off x="3347864" y="1484784"/>
            <a:ext cx="2160240" cy="29578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 name="Group 21"/>
          <p:cNvGrpSpPr>
            <a:grpSpLocks/>
          </p:cNvGrpSpPr>
          <p:nvPr/>
        </p:nvGrpSpPr>
        <p:grpSpPr bwMode="auto">
          <a:xfrm>
            <a:off x="195263" y="5403850"/>
            <a:ext cx="4337050" cy="1554163"/>
            <a:chOff x="107504" y="5460946"/>
            <a:chExt cx="5457289" cy="1200329"/>
          </a:xfrm>
        </p:grpSpPr>
        <p:sp>
          <p:nvSpPr>
            <p:cNvPr id="21" name="Rounded Rectangle 20"/>
            <p:cNvSpPr/>
            <p:nvPr/>
          </p:nvSpPr>
          <p:spPr>
            <a:xfrm>
              <a:off x="107504" y="5517232"/>
              <a:ext cx="5256584" cy="864096"/>
            </a:xfrm>
            <a:prstGeom prst="roundRect">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4" name="TextBox 23"/>
            <p:cNvSpPr txBox="1"/>
            <p:nvPr/>
          </p:nvSpPr>
          <p:spPr>
            <a:xfrm>
              <a:off x="133471" y="5460946"/>
              <a:ext cx="5431322" cy="1200329"/>
            </a:xfrm>
            <a:prstGeom prst="rect">
              <a:avLst/>
            </a:prstGeom>
            <a:noFill/>
          </p:spPr>
          <p:txBody>
            <a:bodyPr>
              <a:spAutoFit/>
            </a:bodyPr>
            <a:lstStyle/>
            <a:p>
              <a:pPr fontAlgn="auto">
                <a:spcBef>
                  <a:spcPts val="0"/>
                </a:spcBef>
                <a:spcAft>
                  <a:spcPts val="0"/>
                </a:spcAft>
                <a:defRPr/>
              </a:pPr>
              <a:r>
                <a:rPr lang="en-GB" sz="3600" b="1" spc="140" dirty="0" err="1">
                  <a:solidFill>
                    <a:schemeClr val="accent6">
                      <a:lumMod val="20000"/>
                      <a:lumOff val="80000"/>
                    </a:schemeClr>
                  </a:solidFill>
                  <a:latin typeface="Century Gothic" pitchFamily="34" charset="0"/>
                  <a:ea typeface="+mn-ea"/>
                  <a:cs typeface="+mn-cs"/>
                </a:rPr>
                <a:t>Votre</a:t>
              </a:r>
              <a:r>
                <a:rPr lang="en-GB" sz="3600" b="1" spc="140" dirty="0">
                  <a:solidFill>
                    <a:schemeClr val="accent6">
                      <a:lumMod val="20000"/>
                      <a:lumOff val="80000"/>
                    </a:schemeClr>
                  </a:solidFill>
                  <a:latin typeface="Century Gothic" pitchFamily="34" charset="0"/>
                  <a:ea typeface="+mn-ea"/>
                  <a:cs typeface="+mn-cs"/>
                </a:rPr>
                <a:t> vie </a:t>
              </a:r>
              <a:r>
                <a:rPr lang="en-GB" sz="3600" b="1" spc="140" dirty="0" err="1">
                  <a:solidFill>
                    <a:schemeClr val="accent6">
                      <a:lumMod val="20000"/>
                      <a:lumOff val="80000"/>
                    </a:schemeClr>
                  </a:solidFill>
                  <a:latin typeface="Century Gothic" pitchFamily="34" charset="0"/>
                  <a:ea typeface="+mn-ea"/>
                  <a:cs typeface="+mn-cs"/>
                </a:rPr>
                <a:t>est</a:t>
              </a:r>
              <a:r>
                <a:rPr lang="en-GB" sz="3600" b="1" spc="140" dirty="0">
                  <a:solidFill>
                    <a:schemeClr val="accent6">
                      <a:lumMod val="20000"/>
                      <a:lumOff val="80000"/>
                    </a:schemeClr>
                  </a:solidFill>
                  <a:latin typeface="Century Gothic" pitchFamily="34" charset="0"/>
                  <a:ea typeface="+mn-ea"/>
                  <a:cs typeface="+mn-cs"/>
                </a:rPr>
                <a:t> </a:t>
              </a:r>
              <a:r>
                <a:rPr lang="en-GB" sz="3600" b="1" spc="140" dirty="0" err="1">
                  <a:solidFill>
                    <a:schemeClr val="accent6">
                      <a:lumMod val="20000"/>
                      <a:lumOff val="80000"/>
                    </a:schemeClr>
                  </a:solidFill>
                  <a:latin typeface="Century Gothic" pitchFamily="34" charset="0"/>
                  <a:ea typeface="+mn-ea"/>
                  <a:cs typeface="+mn-cs"/>
                </a:rPr>
                <a:t>en</a:t>
              </a:r>
              <a:r>
                <a:rPr lang="en-GB" sz="3600" b="1" spc="140" dirty="0">
                  <a:solidFill>
                    <a:schemeClr val="accent6">
                      <a:lumMod val="20000"/>
                      <a:lumOff val="80000"/>
                    </a:schemeClr>
                  </a:solidFill>
                  <a:latin typeface="Century Gothic" pitchFamily="34" charset="0"/>
                  <a:ea typeface="+mn-ea"/>
                  <a:cs typeface="+mn-cs"/>
                </a:rPr>
                <a:t> danger</a:t>
              </a:r>
              <a:endParaRPr lang="en-GB" sz="3600" b="1" spc="140" dirty="0">
                <a:solidFill>
                  <a:schemeClr val="accent6">
                    <a:lumMod val="20000"/>
                    <a:lumOff val="80000"/>
                  </a:schemeClr>
                </a:solidFill>
                <a:latin typeface="Century Gothic" pitchFamily="34" charset="0"/>
                <a:ea typeface="+mn-ea"/>
                <a:cs typeface="+mn-cs"/>
              </a:endParaRPr>
            </a:p>
          </p:txBody>
        </p:sp>
      </p:grpSp>
      <p:sp>
        <p:nvSpPr>
          <p:cNvPr id="11269" name="TextBox 28"/>
          <p:cNvSpPr txBox="1">
            <a:spLocks noChangeArrowheads="1"/>
          </p:cNvSpPr>
          <p:nvPr/>
        </p:nvSpPr>
        <p:spPr bwMode="auto">
          <a:xfrm>
            <a:off x="1660525" y="-61913"/>
            <a:ext cx="75501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a:solidFill>
                  <a:schemeClr val="bg1"/>
                </a:solidFill>
                <a:latin typeface="Century Gothic" charset="0"/>
                <a:ea typeface="Times New Roman" charset="0"/>
                <a:cs typeface="Times New Roman" charset="0"/>
              </a:rPr>
              <a:t>La pollution issue de la combustion du diesel tue 1,3 million de personnes chaque année</a:t>
            </a:r>
            <a:endParaRPr lang="en-GB" altLang="x-none" sz="3200">
              <a:solidFill>
                <a:schemeClr val="bg1"/>
              </a:solidFill>
              <a:latin typeface="Times New Roman" charset="0"/>
              <a:ea typeface="Times New Roman" charset="0"/>
              <a:cs typeface="Times New Roman" charset="0"/>
            </a:endParaRPr>
          </a:p>
        </p:txBody>
      </p:sp>
      <p:sp>
        <p:nvSpPr>
          <p:cNvPr id="32" name="TextBox 31"/>
          <p:cNvSpPr txBox="1">
            <a:spLocks noChangeArrowheads="1"/>
          </p:cNvSpPr>
          <p:nvPr/>
        </p:nvSpPr>
        <p:spPr bwMode="auto">
          <a:xfrm>
            <a:off x="5435600" y="4581525"/>
            <a:ext cx="37084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000">
                <a:latin typeface="Century Gothic" charset="0"/>
                <a:ea typeface="Times New Roman" charset="0"/>
                <a:cs typeface="Times New Roman" charset="0"/>
              </a:rPr>
              <a:t>Les gaz polluants détériorent les cellules pulmonaires, ce qui cause des difficultés respiratoires létales, surtout pour </a:t>
            </a:r>
            <a:r>
              <a:rPr lang="en-GB" altLang="x-none" sz="2000" b="1">
                <a:latin typeface="Century Gothic" charset="0"/>
                <a:ea typeface="Times New Roman" charset="0"/>
                <a:cs typeface="Times New Roman" charset="0"/>
              </a:rPr>
              <a:t>les moins de 18 ans</a:t>
            </a:r>
            <a:r>
              <a:rPr lang="en-GB" altLang="x-none" sz="2000">
                <a:latin typeface="Century Gothic" charset="0"/>
                <a:ea typeface="Times New Roman" charset="0"/>
                <a:cs typeface="Times New Roman" charset="0"/>
              </a:rPr>
              <a:t>.</a:t>
            </a:r>
          </a:p>
        </p:txBody>
      </p:sp>
      <p:sp>
        <p:nvSpPr>
          <p:cNvPr id="39" name="TextBox 38"/>
          <p:cNvSpPr txBox="1">
            <a:spLocks noChangeArrowheads="1"/>
          </p:cNvSpPr>
          <p:nvPr/>
        </p:nvSpPr>
        <p:spPr bwMode="auto">
          <a:xfrm>
            <a:off x="103188" y="1412875"/>
            <a:ext cx="3249612"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000">
                <a:latin typeface="Century Gothic" charset="0"/>
                <a:ea typeface="Times New Roman" charset="0"/>
                <a:cs typeface="Times New Roman" charset="0"/>
              </a:rPr>
              <a:t>Les minuscules fragments solides dans les gaz d’échappement de diesel sont une cause de la formation de </a:t>
            </a:r>
            <a:r>
              <a:rPr lang="en-GB" altLang="x-none" sz="2000" b="1">
                <a:solidFill>
                  <a:srgbClr val="C00000"/>
                </a:solidFill>
                <a:latin typeface="Century Gothic" charset="0"/>
                <a:ea typeface="Times New Roman" charset="0"/>
                <a:cs typeface="Times New Roman" charset="0"/>
              </a:rPr>
              <a:t>caillots</a:t>
            </a:r>
            <a:r>
              <a:rPr lang="en-GB" altLang="x-none" sz="2000">
                <a:latin typeface="Century Gothic" charset="0"/>
                <a:ea typeface="Times New Roman" charset="0"/>
                <a:cs typeface="Times New Roman" charset="0"/>
              </a:rPr>
              <a:t>, qui à leur tour causent des infarctus et des AVC   </a:t>
            </a:r>
          </a:p>
        </p:txBody>
      </p:sp>
      <p:pic>
        <p:nvPicPr>
          <p:cNvPr id="19" name="Picture 18" descr="blood clot.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489110">
            <a:off x="1724025" y="3803650"/>
            <a:ext cx="2341563" cy="1827213"/>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24" descr="engagelogo.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25"/>
          <p:cNvSpPr/>
          <p:nvPr/>
        </p:nvSpPr>
        <p:spPr>
          <a:xfrm rot="16200000">
            <a:off x="9147969" y="5706269"/>
            <a:ext cx="306388" cy="1079500"/>
          </a:xfrm>
          <a:prstGeom prst="roundRect">
            <a:avLst/>
          </a:prstGeom>
          <a:solidFill>
            <a:srgbClr val="346C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275" name="Text Box 13"/>
          <p:cNvSpPr txBox="1">
            <a:spLocks noChangeArrowheads="1"/>
          </p:cNvSpPr>
          <p:nvPr/>
        </p:nvSpPr>
        <p:spPr bwMode="auto">
          <a:xfrm>
            <a:off x="8761413" y="6124575"/>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50531133-44E6-1341-AF29-3D998DF6E1C5}" type="slidenum">
              <a:rPr lang="en-GB" altLang="en-US" sz="1400" b="1">
                <a:solidFill>
                  <a:schemeClr val="bg1"/>
                </a:solidFill>
                <a:latin typeface="Century Gothic" charset="0"/>
                <a:ea typeface="ＭＳ Ｐゴシック" charset="-128"/>
              </a:rPr>
              <a:pPr algn="ctr"/>
              <a:t>3</a:t>
            </a:fld>
            <a:endParaRPr lang="en-GB" altLang="en-US" sz="1400" b="1">
              <a:solidFill>
                <a:schemeClr val="bg1"/>
              </a:solidFill>
              <a:latin typeface="Century Gothic" charset="0"/>
              <a:ea typeface="ＭＳ Ｐゴシック" charset="-128"/>
            </a:endParaRPr>
          </a:p>
        </p:txBody>
      </p:sp>
      <p:sp>
        <p:nvSpPr>
          <p:cNvPr id="28" name="Rectangle 27"/>
          <p:cNvSpPr/>
          <p:nvPr/>
        </p:nvSpPr>
        <p:spPr>
          <a:xfrm>
            <a:off x="2843213" y="6524625"/>
            <a:ext cx="2160587" cy="36036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solidFill>
                  <a:schemeClr val="tx1">
                    <a:lumMod val="50000"/>
                    <a:lumOff val="50000"/>
                  </a:schemeClr>
                </a:solidFill>
                <a:latin typeface="Century Gothic" pitchFamily="34" charset="0"/>
              </a:rPr>
              <a:t>Analyser</a:t>
            </a:r>
          </a:p>
        </p:txBody>
      </p:sp>
      <p:sp>
        <p:nvSpPr>
          <p:cNvPr id="30" name="Rectangle 29"/>
          <p:cNvSpPr/>
          <p:nvPr/>
        </p:nvSpPr>
        <p:spPr>
          <a:xfrm>
            <a:off x="5003800" y="6524625"/>
            <a:ext cx="2160588" cy="36036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lumMod val="50000"/>
                    <a:lumOff val="50000"/>
                  </a:schemeClr>
                </a:solidFill>
                <a:latin typeface="Century Gothic" pitchFamily="34" charset="0"/>
              </a:rPr>
              <a:t>Réfléchir</a:t>
            </a:r>
            <a:endParaRPr lang="en-GB" sz="2000" dirty="0">
              <a:solidFill>
                <a:schemeClr val="tx1">
                  <a:lumMod val="50000"/>
                  <a:lumOff val="50000"/>
                </a:schemeClr>
              </a:solidFill>
              <a:latin typeface="Century Gothic" pitchFamily="34" charset="0"/>
            </a:endParaRPr>
          </a:p>
        </p:txBody>
      </p:sp>
      <p:sp>
        <p:nvSpPr>
          <p:cNvPr id="31" name="Rounded Rectangle 30"/>
          <p:cNvSpPr>
            <a:spLocks noChangeArrowheads="1"/>
          </p:cNvSpPr>
          <p:nvPr/>
        </p:nvSpPr>
        <p:spPr bwMode="auto">
          <a:xfrm>
            <a:off x="0" y="6529388"/>
            <a:ext cx="2843213" cy="355600"/>
          </a:xfrm>
          <a:prstGeom prst="roundRect">
            <a:avLst>
              <a:gd name="adj" fmla="val 16667"/>
            </a:avLst>
          </a:prstGeom>
          <a:solidFill>
            <a:srgbClr val="346CDC"/>
          </a:solidFill>
          <a:ln w="25400">
            <a:solidFill>
              <a:srgbClr val="346CDC"/>
            </a:solidFill>
            <a:round/>
            <a:headEnd/>
            <a:tailEnd/>
          </a:ln>
          <a:effectLst>
            <a:outerShdw blurRad="63500" sx="103000" sy="103000" algn="ctr" rotWithShape="0">
              <a:srgbClr val="000000">
                <a:alpha val="39999"/>
              </a:srgbClr>
            </a:outerShdw>
          </a:effectLst>
        </p:spPr>
        <p:txBody>
          <a:bodyPr anchor="ctr"/>
          <a:lstStyle/>
          <a:p>
            <a:pPr algn="ctr" fontAlgn="auto">
              <a:spcBef>
                <a:spcPts val="0"/>
              </a:spcBef>
              <a:spcAft>
                <a:spcPts val="0"/>
              </a:spcAft>
              <a:defRPr/>
            </a:pPr>
            <a:r>
              <a:rPr lang="en-GB" sz="2000" b="1" dirty="0">
                <a:solidFill>
                  <a:schemeClr val="bg1"/>
                </a:solidFill>
                <a:latin typeface="Century Gothic" pitchFamily="34" charset="0"/>
                <a:ea typeface="+mn-ea"/>
                <a:cs typeface="+mn-cs"/>
              </a:rPr>
              <a:t>Engager</a:t>
            </a:r>
          </a:p>
        </p:txBody>
      </p:sp>
      <p:sp>
        <p:nvSpPr>
          <p:cNvPr id="33" name="Rectangle 32"/>
          <p:cNvSpPr/>
          <p:nvPr/>
        </p:nvSpPr>
        <p:spPr>
          <a:xfrm>
            <a:off x="7092950" y="6524625"/>
            <a:ext cx="2159000" cy="36036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lumMod val="50000"/>
                    <a:lumOff val="50000"/>
                  </a:schemeClr>
                </a:solidFill>
                <a:latin typeface="Century Gothic" pitchFamily="34" charset="0"/>
              </a:rPr>
              <a:t>Décider</a:t>
            </a:r>
            <a:endParaRPr lang="en-GB" sz="2000" dirty="0">
              <a:solidFill>
                <a:schemeClr val="tx1">
                  <a:lumMod val="50000"/>
                  <a:lumOff val="50000"/>
                </a:schemeClr>
              </a:solidFill>
              <a:latin typeface="Century Gothic" pitchFamily="34" charset="0"/>
            </a:endParaRPr>
          </a:p>
        </p:txBody>
      </p:sp>
      <p:pic>
        <p:nvPicPr>
          <p:cNvPr id="36" name="Picture 19" descr="x ray child.png"/>
          <p:cNvPicPr>
            <a:picLocks noChangeAspect="1"/>
          </p:cNvPicPr>
          <p:nvPr/>
        </p:nvPicPr>
        <p:blipFill>
          <a:blip r:embed="rId8" cstate="print"/>
          <a:stretch>
            <a:fillRect/>
          </a:stretch>
        </p:blipFill>
        <p:spPr>
          <a:xfrm>
            <a:off x="5580112" y="1484784"/>
            <a:ext cx="3648405" cy="27363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281" name="TextBox 34"/>
          <p:cNvSpPr txBox="1">
            <a:spLocks noChangeArrowheads="1"/>
          </p:cNvSpPr>
          <p:nvPr/>
        </p:nvSpPr>
        <p:spPr bwMode="auto">
          <a:xfrm>
            <a:off x="6172200" y="1905000"/>
            <a:ext cx="2667000"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lnSpc>
                <a:spcPts val="2400"/>
              </a:lnSpc>
            </a:pPr>
            <a:r>
              <a:rPr lang="en-GB" altLang="x-none" sz="2100">
                <a:solidFill>
                  <a:schemeClr val="bg1"/>
                </a:solidFill>
                <a:latin typeface="Century Gothic" charset="0"/>
                <a:ea typeface="Times New Roman" charset="0"/>
                <a:cs typeface="Times New Roman" charset="0"/>
              </a:rPr>
              <a:t>Dans certaines villes européennes, l’espérance de vie diminue de 2 ans à cause de la pollution de l’air.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2000"/>
                                        <p:tgtEl>
                                          <p:spTgt spid="39"/>
                                        </p:tgtEl>
                                      </p:cBhvr>
                                    </p:animEffect>
                                  </p:childTnLst>
                                </p:cTn>
                              </p:par>
                              <p:par>
                                <p:cTn id="8" presetID="10" presetClass="entr" presetSubtype="0" fill="hold" nodeType="withEffect">
                                  <p:stCondLst>
                                    <p:cond delay="10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000"/>
                                        <p:tgtEl>
                                          <p:spTgt spid="19"/>
                                        </p:tgtEl>
                                      </p:cBhvr>
                                    </p:animEffect>
                                  </p:childTnLst>
                                </p:cTn>
                              </p:par>
                              <p:par>
                                <p:cTn id="11" presetID="10" presetClass="entr" presetSubtype="0" fill="hold" nodeType="withEffect">
                                  <p:stCondLst>
                                    <p:cond delay="200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2000"/>
                                        <p:tgtEl>
                                          <p:spTgt spid="20"/>
                                        </p:tgtEl>
                                      </p:cBhvr>
                                    </p:animEffect>
                                  </p:childTnLst>
                                </p:cTn>
                              </p:par>
                              <p:par>
                                <p:cTn id="14" presetID="22" presetClass="entr" presetSubtype="8" fill="hold" grpId="0" nodeType="withEffect">
                                  <p:stCondLst>
                                    <p:cond delay="150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2000"/>
                                        <p:tgtEl>
                                          <p:spTgt spid="32"/>
                                        </p:tgtEl>
                                      </p:cBhvr>
                                    </p:animEffect>
                                  </p:childTnLst>
                                </p:cTn>
                              </p:par>
                            </p:childTnLst>
                          </p:cTn>
                        </p:par>
                        <p:par>
                          <p:cTn id="17" fill="hold" nodeType="afterGroup">
                            <p:stCondLst>
                              <p:cond delay="40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2000"/>
                                        <p:tgtEl>
                                          <p:spTgt spid="2"/>
                                        </p:tgtEl>
                                      </p:cBhvr>
                                    </p:animEffect>
                                  </p:childTnLst>
                                </p:cTn>
                              </p:par>
                              <p:par>
                                <p:cTn id="21" presetID="10" presetClass="entr" presetSubtype="0" fill="hold" nodeType="withEffect">
                                  <p:stCondLst>
                                    <p:cond delay="20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a:grpSpLocks/>
          </p:cNvGrpSpPr>
          <p:nvPr/>
        </p:nvGrpSpPr>
        <p:grpSpPr bwMode="auto">
          <a:xfrm rot="-260917">
            <a:off x="501650" y="100013"/>
            <a:ext cx="8272463" cy="5051425"/>
            <a:chOff x="511196" y="0"/>
            <a:chExt cx="8447298" cy="4964477"/>
          </a:xfrm>
        </p:grpSpPr>
        <p:pic>
          <p:nvPicPr>
            <p:cNvPr id="12306" name="Picture 18" descr="Daily Pos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4777" y="0"/>
              <a:ext cx="8413717" cy="496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7" name="TextBox 19"/>
            <p:cNvSpPr txBox="1">
              <a:spLocks noChangeArrowheads="1"/>
            </p:cNvSpPr>
            <p:nvPr/>
          </p:nvSpPr>
          <p:spPr bwMode="auto">
            <a:xfrm>
              <a:off x="511196" y="703255"/>
              <a:ext cx="8188194" cy="1542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b="1">
                  <a:latin typeface="Times New Roman" charset="0"/>
                  <a:ea typeface="Times New Roman" charset="0"/>
                  <a:cs typeface="Times New Roman" charset="0"/>
                </a:rPr>
                <a:t>Une maman : </a:t>
              </a:r>
              <a:r>
                <a:rPr lang="en-GB" altLang="x-none" sz="3200">
                  <a:latin typeface="Times New Roman" charset="0"/>
                  <a:ea typeface="Times New Roman" charset="0"/>
                  <a:cs typeface="Times New Roman" charset="0"/>
                </a:rPr>
                <a:t>“Voici ce qui arrive à mon fils à cause du diesel. Mettez votre voiture diesel à la casse, achetez une essence.”</a:t>
              </a:r>
            </a:p>
          </p:txBody>
        </p:sp>
        <p:pic>
          <p:nvPicPr>
            <p:cNvPr id="1026" name="Picture 2"/>
            <p:cNvPicPr>
              <a:picLocks noChangeAspect="1" noChangeArrowheads="1"/>
            </p:cNvPicPr>
            <p:nvPr/>
          </p:nvPicPr>
          <p:blipFill>
            <a:blip r:embed="rId5"/>
            <a:srcRect/>
            <a:stretch>
              <a:fillRect/>
            </a:stretch>
          </p:blipFill>
          <p:spPr bwMode="auto">
            <a:xfrm>
              <a:off x="4229512" y="2152493"/>
              <a:ext cx="3833786" cy="2418271"/>
            </a:xfrm>
            <a:prstGeom prst="rect">
              <a:avLst/>
            </a:prstGeom>
            <a:noFill/>
            <a:ln w="9525">
              <a:solidFill>
                <a:schemeClr val="bg2">
                  <a:lumMod val="25000"/>
                </a:schemeClr>
              </a:solid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1224744" y="2527025"/>
              <a:ext cx="3132348" cy="2088232"/>
            </a:xfrm>
            <a:prstGeom prst="ellipse">
              <a:avLst/>
            </a:prstGeom>
            <a:ln>
              <a:noFill/>
            </a:ln>
            <a:effectLst>
              <a:softEdge rad="112500"/>
            </a:effectLst>
          </p:spPr>
        </p:pic>
      </p:grpSp>
      <p:grpSp>
        <p:nvGrpSpPr>
          <p:cNvPr id="3" name="Group 25"/>
          <p:cNvGrpSpPr>
            <a:grpSpLocks/>
          </p:cNvGrpSpPr>
          <p:nvPr/>
        </p:nvGrpSpPr>
        <p:grpSpPr bwMode="auto">
          <a:xfrm>
            <a:off x="-36513" y="4868863"/>
            <a:ext cx="5184776" cy="1439862"/>
            <a:chOff x="107504" y="4869160"/>
            <a:chExt cx="4464496" cy="1440160"/>
          </a:xfrm>
        </p:grpSpPr>
        <p:sp>
          <p:nvSpPr>
            <p:cNvPr id="22" name="Rounded Rectangle 21"/>
            <p:cNvSpPr/>
            <p:nvPr/>
          </p:nvSpPr>
          <p:spPr>
            <a:xfrm>
              <a:off x="251520" y="4869160"/>
              <a:ext cx="4176464" cy="1440160"/>
            </a:xfrm>
            <a:prstGeom prst="roundRect">
              <a:avLst/>
            </a:prstGeom>
            <a:solidFill>
              <a:srgbClr val="008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2305" name="TextBox 22"/>
            <p:cNvSpPr txBox="1">
              <a:spLocks noChangeArrowheads="1"/>
            </p:cNvSpPr>
            <p:nvPr/>
          </p:nvSpPr>
          <p:spPr bwMode="auto">
            <a:xfrm>
              <a:off x="107504" y="4869160"/>
              <a:ext cx="446449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800">
                  <a:solidFill>
                    <a:schemeClr val="bg1"/>
                  </a:solidFill>
                  <a:latin typeface="Century Gothic" charset="0"/>
                </a:rPr>
                <a:t>Pouvez-vous convaincre les acheteurs de boycotter </a:t>
              </a:r>
            </a:p>
            <a:p>
              <a:pPr algn="ctr"/>
              <a:r>
                <a:rPr lang="en-GB" altLang="x-none" sz="2800">
                  <a:solidFill>
                    <a:schemeClr val="bg1"/>
                  </a:solidFill>
                  <a:latin typeface="Century Gothic" charset="0"/>
                </a:rPr>
                <a:t>les véhicules diesel ? </a:t>
              </a:r>
            </a:p>
          </p:txBody>
        </p:sp>
      </p:grpSp>
      <p:grpSp>
        <p:nvGrpSpPr>
          <p:cNvPr id="4" name="Group 23"/>
          <p:cNvGrpSpPr>
            <a:grpSpLocks/>
          </p:cNvGrpSpPr>
          <p:nvPr/>
        </p:nvGrpSpPr>
        <p:grpSpPr bwMode="auto">
          <a:xfrm>
            <a:off x="6156325" y="3875088"/>
            <a:ext cx="2601913" cy="2722562"/>
            <a:chOff x="-1980728" y="2564904"/>
            <a:chExt cx="3027009" cy="3095804"/>
          </a:xfrm>
        </p:grpSpPr>
        <p:pic>
          <p:nvPicPr>
            <p:cNvPr id="21" name="Picture 20" descr="no diesel.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0728" y="2564904"/>
              <a:ext cx="3027009" cy="3095804"/>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rot="18654170">
              <a:off x="-640751" y="2877208"/>
              <a:ext cx="406155" cy="2395381"/>
            </a:xfrm>
            <a:prstGeom prst="rect">
              <a:avLst/>
            </a:prstGeom>
            <a:solidFill>
              <a:srgbClr val="F634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2301" name="TextBox 13"/>
            <p:cNvSpPr txBox="1">
              <a:spLocks noChangeArrowheads="1"/>
            </p:cNvSpPr>
            <p:nvPr/>
          </p:nvSpPr>
          <p:spPr bwMode="auto">
            <a:xfrm rot="2530234">
              <a:off x="-1314101" y="3736160"/>
              <a:ext cx="1606216" cy="594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800" b="1">
                  <a:solidFill>
                    <a:schemeClr val="bg1"/>
                  </a:solidFill>
                </a:rPr>
                <a:t>diesel</a:t>
              </a:r>
            </a:p>
          </p:txBody>
        </p:sp>
      </p:grpSp>
      <p:sp>
        <p:nvSpPr>
          <p:cNvPr id="31" name="Rectangle 30"/>
          <p:cNvSpPr/>
          <p:nvPr/>
        </p:nvSpPr>
        <p:spPr>
          <a:xfrm rot="21313221">
            <a:off x="877888" y="787400"/>
            <a:ext cx="2225675" cy="381000"/>
          </a:xfrm>
          <a:prstGeom prst="rect">
            <a:avLst/>
          </a:prstGeom>
          <a:solidFill>
            <a:srgbClr val="F634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294" name="TextBox 31"/>
          <p:cNvSpPr txBox="1">
            <a:spLocks noChangeArrowheads="1"/>
          </p:cNvSpPr>
          <p:nvPr/>
        </p:nvSpPr>
        <p:spPr bwMode="auto">
          <a:xfrm rot="-312520">
            <a:off x="800100" y="738188"/>
            <a:ext cx="23876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100" b="1">
                <a:solidFill>
                  <a:schemeClr val="bg1"/>
                </a:solidFill>
                <a:latin typeface="Arial" charset="0"/>
              </a:rPr>
              <a:t>THE DAILY POST</a:t>
            </a:r>
          </a:p>
        </p:txBody>
      </p:sp>
      <p:sp>
        <p:nvSpPr>
          <p:cNvPr id="33" name="Rectangle 32"/>
          <p:cNvSpPr/>
          <p:nvPr/>
        </p:nvSpPr>
        <p:spPr>
          <a:xfrm>
            <a:off x="2843213" y="6524625"/>
            <a:ext cx="2160587" cy="36036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solidFill>
                  <a:schemeClr val="tx1">
                    <a:lumMod val="50000"/>
                    <a:lumOff val="50000"/>
                  </a:schemeClr>
                </a:solidFill>
                <a:latin typeface="Century Gothic" pitchFamily="34" charset="0"/>
              </a:rPr>
              <a:t>Analyser</a:t>
            </a:r>
          </a:p>
        </p:txBody>
      </p:sp>
      <p:sp>
        <p:nvSpPr>
          <p:cNvPr id="34" name="Rectangle 33"/>
          <p:cNvSpPr/>
          <p:nvPr/>
        </p:nvSpPr>
        <p:spPr>
          <a:xfrm>
            <a:off x="5003800" y="6524625"/>
            <a:ext cx="2160588" cy="36036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lumMod val="50000"/>
                    <a:lumOff val="50000"/>
                  </a:schemeClr>
                </a:solidFill>
                <a:latin typeface="Century Gothic" pitchFamily="34" charset="0"/>
              </a:rPr>
              <a:t>Réfléchir</a:t>
            </a:r>
            <a:endParaRPr lang="en-GB" sz="2000" dirty="0">
              <a:solidFill>
                <a:schemeClr val="tx1">
                  <a:lumMod val="50000"/>
                  <a:lumOff val="50000"/>
                </a:schemeClr>
              </a:solidFill>
              <a:latin typeface="Century Gothic" pitchFamily="34" charset="0"/>
            </a:endParaRPr>
          </a:p>
        </p:txBody>
      </p:sp>
      <p:sp>
        <p:nvSpPr>
          <p:cNvPr id="35" name="Rounded Rectangle 34"/>
          <p:cNvSpPr>
            <a:spLocks noChangeArrowheads="1"/>
          </p:cNvSpPr>
          <p:nvPr/>
        </p:nvSpPr>
        <p:spPr bwMode="auto">
          <a:xfrm>
            <a:off x="0" y="6529388"/>
            <a:ext cx="2843213" cy="355600"/>
          </a:xfrm>
          <a:prstGeom prst="roundRect">
            <a:avLst>
              <a:gd name="adj" fmla="val 16667"/>
            </a:avLst>
          </a:prstGeom>
          <a:solidFill>
            <a:srgbClr val="346CDC"/>
          </a:solidFill>
          <a:ln w="25400">
            <a:solidFill>
              <a:srgbClr val="346CDC"/>
            </a:solidFill>
            <a:round/>
            <a:headEnd/>
            <a:tailEnd/>
          </a:ln>
          <a:effectLst>
            <a:outerShdw blurRad="63500" sx="103000" sy="103000" algn="ctr" rotWithShape="0">
              <a:srgbClr val="000000">
                <a:alpha val="39999"/>
              </a:srgbClr>
            </a:outerShdw>
          </a:effectLst>
        </p:spPr>
        <p:txBody>
          <a:bodyPr anchor="ctr"/>
          <a:lstStyle/>
          <a:p>
            <a:pPr algn="ctr" fontAlgn="auto">
              <a:spcBef>
                <a:spcPts val="0"/>
              </a:spcBef>
              <a:spcAft>
                <a:spcPts val="0"/>
              </a:spcAft>
              <a:defRPr/>
            </a:pPr>
            <a:r>
              <a:rPr lang="en-GB" sz="2000" b="1" dirty="0">
                <a:solidFill>
                  <a:schemeClr val="bg1"/>
                </a:solidFill>
                <a:latin typeface="Century Gothic" pitchFamily="34" charset="0"/>
                <a:ea typeface="+mn-ea"/>
                <a:cs typeface="+mn-cs"/>
              </a:rPr>
              <a:t>Engager</a:t>
            </a:r>
          </a:p>
        </p:txBody>
      </p:sp>
      <p:sp>
        <p:nvSpPr>
          <p:cNvPr id="36" name="Rectangle 35"/>
          <p:cNvSpPr/>
          <p:nvPr/>
        </p:nvSpPr>
        <p:spPr>
          <a:xfrm>
            <a:off x="7092950" y="6524625"/>
            <a:ext cx="2159000" cy="36036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lumMod val="50000"/>
                    <a:lumOff val="50000"/>
                  </a:schemeClr>
                </a:solidFill>
                <a:latin typeface="Century Gothic" pitchFamily="34" charset="0"/>
              </a:rPr>
              <a:t>Décider</a:t>
            </a:r>
            <a:endParaRPr lang="en-GB" sz="2000" dirty="0">
              <a:solidFill>
                <a:schemeClr val="tx1">
                  <a:lumMod val="50000"/>
                  <a:lumOff val="50000"/>
                </a:schemeClr>
              </a:solidFill>
              <a:latin typeface="Century Gothic"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14500" y="1716088"/>
            <a:ext cx="7200900" cy="4016375"/>
          </a:xfrm>
          <a:prstGeom prst="rect">
            <a:avLst/>
          </a:prstGeom>
        </p:spPr>
        <p:txBody>
          <a:bodyPr>
            <a:spAutoFit/>
          </a:bodyPr>
          <a:lstStyle/>
          <a:p>
            <a:pPr marL="457200" indent="-457200">
              <a:spcBef>
                <a:spcPts val="0"/>
              </a:spcBef>
              <a:spcAft>
                <a:spcPts val="0"/>
              </a:spcAft>
              <a:buClr>
                <a:srgbClr val="00A1DA"/>
              </a:buClr>
              <a:buSzPct val="60000"/>
              <a:buFont typeface="Wingdings 2" pitchFamily="18" charset="2"/>
              <a:buChar char=""/>
              <a:defRPr/>
            </a:pPr>
            <a:r>
              <a:rPr lang="en-GB" sz="3000" dirty="0" err="1">
                <a:latin typeface="Century Gothic" pitchFamily="34" charset="0"/>
                <a:ea typeface="+mn-ea"/>
                <a:cs typeface="+mn-cs"/>
              </a:rPr>
              <a:t>Identifier </a:t>
            </a:r>
            <a:r>
              <a:rPr lang="en-GB" sz="3000" dirty="0">
                <a:latin typeface="Century Gothic" pitchFamily="34" charset="0"/>
                <a:ea typeface="+mn-ea"/>
                <a:cs typeface="+mn-cs"/>
              </a:rPr>
              <a:t>les </a:t>
            </a:r>
            <a:r>
              <a:rPr lang="en-GB" sz="3000" dirty="0" err="1">
                <a:latin typeface="Century Gothic" pitchFamily="34" charset="0"/>
                <a:ea typeface="+mn-ea"/>
                <a:cs typeface="+mn-cs"/>
              </a:rPr>
              <a:t>produits</a:t>
            </a:r>
            <a:r>
              <a:rPr lang="en-GB" sz="3000" dirty="0">
                <a:latin typeface="Century Gothic" pitchFamily="34" charset="0"/>
                <a:ea typeface="+mn-ea"/>
                <a:cs typeface="+mn-cs"/>
              </a:rPr>
              <a:t> </a:t>
            </a:r>
            <a:r>
              <a:rPr lang="en-GB" sz="3000" dirty="0" err="1">
                <a:latin typeface="Century Gothic" pitchFamily="34" charset="0"/>
                <a:ea typeface="+mn-ea"/>
                <a:cs typeface="+mn-cs"/>
              </a:rPr>
              <a:t>issus</a:t>
            </a:r>
            <a:r>
              <a:rPr lang="en-GB" sz="3000" dirty="0">
                <a:latin typeface="Century Gothic" pitchFamily="34" charset="0"/>
                <a:ea typeface="+mn-ea"/>
                <a:cs typeface="+mn-cs"/>
              </a:rPr>
              <a:t> de la combustion </a:t>
            </a:r>
            <a:r>
              <a:rPr lang="en-GB" sz="3000" dirty="0" err="1">
                <a:latin typeface="Century Gothic" pitchFamily="34" charset="0"/>
                <a:ea typeface="+mn-ea"/>
                <a:cs typeface="+mn-cs"/>
              </a:rPr>
              <a:t>d’un carburant </a:t>
            </a:r>
            <a:r>
              <a:rPr lang="en-GB" sz="3000" dirty="0">
                <a:latin typeface="Century Gothic" pitchFamily="34" charset="0"/>
                <a:ea typeface="+mn-ea"/>
                <a:cs typeface="+mn-cs"/>
              </a:rPr>
              <a:t>et </a:t>
            </a:r>
            <a:r>
              <a:rPr lang="en-GB" sz="3000" dirty="0" err="1">
                <a:latin typeface="Century Gothic" pitchFamily="34" charset="0"/>
                <a:ea typeface="+mn-ea"/>
                <a:cs typeface="+mn-cs"/>
              </a:rPr>
              <a:t>montrer</a:t>
            </a:r>
            <a:r>
              <a:rPr lang="en-GB" sz="3000" dirty="0">
                <a:latin typeface="Century Gothic" pitchFamily="34" charset="0"/>
                <a:ea typeface="+mn-ea"/>
                <a:cs typeface="+mn-cs"/>
              </a:rPr>
              <a:t> la transformation en écrivant la réaction chimique</a:t>
            </a:r>
            <a:endParaRPr lang="en-GB" sz="2000" dirty="0">
              <a:solidFill>
                <a:schemeClr val="bg1">
                  <a:lumMod val="75000"/>
                </a:schemeClr>
              </a:solidFill>
              <a:latin typeface="Century Gothic" pitchFamily="34" charset="0"/>
              <a:ea typeface="+mn-ea"/>
              <a:cs typeface="+mn-cs"/>
            </a:endParaRPr>
          </a:p>
          <a:p>
            <a:pPr marL="457200" indent="-457200">
              <a:spcBef>
                <a:spcPts val="1800"/>
              </a:spcBef>
              <a:spcAft>
                <a:spcPts val="0"/>
              </a:spcAft>
              <a:buClr>
                <a:srgbClr val="92D050"/>
              </a:buClr>
              <a:buSzPct val="60000"/>
              <a:buFont typeface="Wingdings 2" pitchFamily="18" charset="2"/>
              <a:buChar char=""/>
              <a:defRPr/>
            </a:pPr>
            <a:r>
              <a:rPr lang="en-GB" sz="3000" dirty="0">
                <a:latin typeface="Century Gothic" pitchFamily="34" charset="0"/>
                <a:ea typeface="+mn-ea"/>
                <a:cs typeface="+mn-cs"/>
              </a:rPr>
              <a:t>Utiliser les </a:t>
            </a:r>
            <a:r>
              <a:rPr lang="en-GB" sz="3000" dirty="0" err="1">
                <a:latin typeface="Century Gothic" pitchFamily="34" charset="0"/>
                <a:ea typeface="+mn-ea"/>
                <a:cs typeface="+mn-cs"/>
              </a:rPr>
              <a:t>quatre</a:t>
            </a:r>
            <a:r>
              <a:rPr lang="en-GB" sz="3000" dirty="0">
                <a:latin typeface="Century Gothic" pitchFamily="34" charset="0"/>
                <a:ea typeface="+mn-ea"/>
                <a:cs typeface="+mn-cs"/>
              </a:rPr>
              <a:t> C de la communication </a:t>
            </a:r>
            <a:r>
              <a:rPr lang="en-GB" sz="3000" dirty="0" err="1">
                <a:latin typeface="Century Gothic" pitchFamily="34" charset="0"/>
                <a:ea typeface="+mn-ea"/>
                <a:cs typeface="+mn-cs"/>
              </a:rPr>
              <a:t>efficace</a:t>
            </a:r>
            <a:r>
              <a:rPr lang="en-GB" sz="3000" dirty="0">
                <a:latin typeface="Century Gothic" pitchFamily="34" charset="0"/>
                <a:ea typeface="+mn-ea"/>
                <a:cs typeface="+mn-cs"/>
              </a:rPr>
              <a:t> : un message </a:t>
            </a:r>
            <a:r>
              <a:rPr lang="en-GB" sz="3000" b="1" dirty="0" err="1">
                <a:solidFill>
                  <a:srgbClr val="92D050"/>
                </a:solidFill>
                <a:latin typeface="Century Gothic" pitchFamily="34" charset="0"/>
                <a:ea typeface="+mn-ea"/>
                <a:cs typeface="+mn-cs"/>
              </a:rPr>
              <a:t>c</a:t>
            </a:r>
            <a:r>
              <a:rPr lang="en-GB" sz="3000" dirty="0" err="1">
                <a:latin typeface="Century Gothic" pitchFamily="34" charset="0"/>
                <a:ea typeface="+mn-ea"/>
                <a:cs typeface="+mn-cs"/>
              </a:rPr>
              <a:t>lair</a:t>
            </a:r>
            <a:r>
              <a:rPr lang="en-GB" sz="3000" dirty="0">
                <a:latin typeface="Century Gothic" pitchFamily="34" charset="0"/>
                <a:ea typeface="+mn-ea"/>
                <a:cs typeface="+mn-cs"/>
              </a:rPr>
              <a:t>, </a:t>
            </a:r>
            <a:r>
              <a:rPr lang="en-GB" sz="3000" b="1" dirty="0" err="1">
                <a:solidFill>
                  <a:srgbClr val="92D050"/>
                </a:solidFill>
                <a:latin typeface="Century Gothic" pitchFamily="34" charset="0"/>
                <a:ea typeface="+mn-ea"/>
                <a:cs typeface="+mn-cs"/>
              </a:rPr>
              <a:t>c</a:t>
            </a:r>
            <a:r>
              <a:rPr lang="en-GB" sz="3000" dirty="0" err="1">
                <a:latin typeface="Century Gothic" pitchFamily="34" charset="0"/>
                <a:ea typeface="+mn-ea"/>
                <a:cs typeface="+mn-cs"/>
              </a:rPr>
              <a:t>oncret</a:t>
            </a:r>
            <a:r>
              <a:rPr lang="en-GB" sz="3000" dirty="0">
                <a:latin typeface="Century Gothic" pitchFamily="34" charset="0"/>
                <a:ea typeface="+mn-ea"/>
                <a:cs typeface="+mn-cs"/>
              </a:rPr>
              <a:t>, </a:t>
            </a:r>
            <a:r>
              <a:rPr lang="en-GB" sz="3000" b="1" dirty="0">
                <a:solidFill>
                  <a:srgbClr val="92D050"/>
                </a:solidFill>
                <a:latin typeface="Century Gothic" pitchFamily="34" charset="0"/>
                <a:ea typeface="+mn-ea"/>
                <a:cs typeface="+mn-cs"/>
              </a:rPr>
              <a:t>c</a:t>
            </a:r>
            <a:r>
              <a:rPr lang="en-GB" sz="3000" dirty="0">
                <a:latin typeface="Century Gothic" pitchFamily="34" charset="0"/>
                <a:ea typeface="+mn-ea"/>
                <a:cs typeface="+mn-cs"/>
              </a:rPr>
              <a:t>orrect et </a:t>
            </a:r>
            <a:r>
              <a:rPr lang="en-GB" sz="3000" b="1" dirty="0" err="1">
                <a:solidFill>
                  <a:srgbClr val="92D050"/>
                </a:solidFill>
                <a:latin typeface="Century Gothic" pitchFamily="34" charset="0"/>
                <a:ea typeface="+mn-ea"/>
                <a:cs typeface="+mn-cs"/>
              </a:rPr>
              <a:t>c</a:t>
            </a:r>
            <a:r>
              <a:rPr lang="en-GB" sz="3000" dirty="0" err="1">
                <a:latin typeface="Century Gothic" pitchFamily="34" charset="0"/>
                <a:ea typeface="+mn-ea"/>
                <a:cs typeface="+mn-cs"/>
              </a:rPr>
              <a:t>ohérent</a:t>
            </a:r>
            <a:endParaRPr lang="en-GB" sz="3000" dirty="0">
              <a:latin typeface="Century Gothic" pitchFamily="34" charset="0"/>
              <a:ea typeface="+mn-ea"/>
              <a:cs typeface="+mn-cs"/>
            </a:endParaRPr>
          </a:p>
        </p:txBody>
      </p:sp>
      <p:sp>
        <p:nvSpPr>
          <p:cNvPr id="13315" name="Rectangle 9"/>
          <p:cNvSpPr>
            <a:spLocks noChangeArrowheads="1"/>
          </p:cNvSpPr>
          <p:nvPr/>
        </p:nvSpPr>
        <p:spPr bwMode="auto">
          <a:xfrm>
            <a:off x="6043613" y="6161088"/>
            <a:ext cx="2706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solidFill>
                  <a:srgbClr val="389E2A"/>
                </a:solidFill>
                <a:latin typeface="Century Gothic" charset="0"/>
              </a:rPr>
              <a:t>Démarche scientifique</a:t>
            </a:r>
            <a:endParaRPr lang="en-GB" altLang="x-none">
              <a:solidFill>
                <a:srgbClr val="389E2A"/>
              </a:solidFill>
            </a:endParaRPr>
          </a:p>
        </p:txBody>
      </p:sp>
      <p:sp>
        <p:nvSpPr>
          <p:cNvPr id="13316" name="Rectangle 10"/>
          <p:cNvSpPr>
            <a:spLocks noChangeArrowheads="1"/>
          </p:cNvSpPr>
          <p:nvPr/>
        </p:nvSpPr>
        <p:spPr bwMode="auto">
          <a:xfrm>
            <a:off x="3779838" y="6169025"/>
            <a:ext cx="1531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solidFill>
                  <a:srgbClr val="008EC0"/>
                </a:solidFill>
                <a:latin typeface="Century Gothic" charset="0"/>
              </a:rPr>
              <a:t>Notions clés</a:t>
            </a:r>
            <a:endParaRPr lang="en-GB" altLang="x-none">
              <a:solidFill>
                <a:srgbClr val="008EC0"/>
              </a:solidFill>
            </a:endParaRPr>
          </a:p>
        </p:txBody>
      </p:sp>
      <p:pic>
        <p:nvPicPr>
          <p:cNvPr id="12" name="Picture 11" descr="citize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67350" y="6092825"/>
            <a:ext cx="555625" cy="50958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knowled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6105525"/>
            <a:ext cx="647700" cy="49688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a:spLocks noChangeArrowheads="1"/>
          </p:cNvSpPr>
          <p:nvPr/>
        </p:nvSpPr>
        <p:spPr bwMode="auto">
          <a:xfrm rot="-5400000">
            <a:off x="-29369" y="2213769"/>
            <a:ext cx="21240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1800"/>
              </a:spcBef>
            </a:pPr>
            <a:r>
              <a:rPr lang="en-GB" altLang="x-none" sz="3000" b="1">
                <a:solidFill>
                  <a:srgbClr val="008EC0"/>
                </a:solidFill>
                <a:latin typeface="Century Gothic" charset="0"/>
              </a:rPr>
              <a:t>Réactions </a:t>
            </a:r>
            <a:endParaRPr lang="en-GB" altLang="x-none" sz="3000">
              <a:latin typeface="Century Gothic" charset="0"/>
            </a:endParaRPr>
          </a:p>
        </p:txBody>
      </p:sp>
      <p:sp>
        <p:nvSpPr>
          <p:cNvPr id="17" name="Rectangle 16"/>
          <p:cNvSpPr/>
          <p:nvPr/>
        </p:nvSpPr>
        <p:spPr>
          <a:xfrm rot="16200000">
            <a:off x="18257" y="4382293"/>
            <a:ext cx="2305050" cy="830263"/>
          </a:xfrm>
          <a:prstGeom prst="rect">
            <a:avLst/>
          </a:prstGeom>
        </p:spPr>
        <p:txBody>
          <a:bodyPr>
            <a:spAutoFit/>
          </a:bodyPr>
          <a:lstStyle/>
          <a:p>
            <a:pPr>
              <a:spcBef>
                <a:spcPts val="1800"/>
              </a:spcBef>
              <a:spcAft>
                <a:spcPts val="0"/>
              </a:spcAft>
              <a:defRPr/>
            </a:pPr>
            <a:r>
              <a:rPr lang="en-GB" sz="2400" b="1" spc="-70" dirty="0" err="1">
                <a:solidFill>
                  <a:srgbClr val="92D050"/>
                </a:solidFill>
                <a:latin typeface="Century Gothic" pitchFamily="34" charset="0"/>
                <a:ea typeface="+mn-ea"/>
                <a:cs typeface="+mn-cs"/>
              </a:rPr>
              <a:t>Communiquer</a:t>
            </a:r>
            <a:r>
              <a:rPr lang="en-GB" sz="2400" b="1" spc="-70" dirty="0">
                <a:solidFill>
                  <a:srgbClr val="92D050"/>
                </a:solidFill>
                <a:latin typeface="Century Gothic" pitchFamily="34" charset="0"/>
                <a:ea typeface="+mn-ea"/>
                <a:cs typeface="+mn-cs"/>
              </a:rPr>
              <a:t> les </a:t>
            </a:r>
            <a:r>
              <a:rPr lang="en-GB" sz="2400" b="1" spc="-70" dirty="0" err="1">
                <a:solidFill>
                  <a:srgbClr val="92D050"/>
                </a:solidFill>
                <a:latin typeface="Century Gothic" pitchFamily="34" charset="0"/>
                <a:ea typeface="+mn-ea"/>
                <a:cs typeface="+mn-cs"/>
              </a:rPr>
              <a:t>idées</a:t>
            </a:r>
            <a:endParaRPr lang="en-GB" sz="2400" b="1" spc="-70" dirty="0">
              <a:solidFill>
                <a:srgbClr val="92D050"/>
              </a:solidFill>
              <a:latin typeface="Century Gothic" pitchFamily="34" charset="0"/>
              <a:ea typeface="+mn-ea"/>
              <a:cs typeface="+mn-cs"/>
            </a:endParaRPr>
          </a:p>
        </p:txBody>
      </p:sp>
      <p:sp>
        <p:nvSpPr>
          <p:cNvPr id="18" name="Rectangle 17"/>
          <p:cNvSpPr>
            <a:spLocks noChangeArrowheads="1"/>
          </p:cNvSpPr>
          <p:nvPr/>
        </p:nvSpPr>
        <p:spPr bwMode="auto">
          <a:xfrm>
            <a:off x="1619250" y="636588"/>
            <a:ext cx="66976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1800"/>
              </a:spcBef>
            </a:pPr>
            <a:r>
              <a:rPr lang="en-GB" altLang="x-none" sz="3600" b="1">
                <a:latin typeface="Century Gothic" charset="0"/>
              </a:rPr>
              <a:t>Dans cette leçon, vous allez :</a:t>
            </a:r>
            <a:endParaRPr lang="en-GB" altLang="x-none" sz="3000">
              <a:latin typeface="Century Gothic"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2000"/>
                                        <p:tgtEl>
                                          <p:spTgt spid="18">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000"/>
                                        <p:tgtEl>
                                          <p:spTgt spid="9">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2000"/>
                                        <p:tgtEl>
                                          <p:spTgt spid="9">
                                            <p:txEl>
                                              <p:pRg st="1" end="1"/>
                                            </p:txEl>
                                          </p:spTgt>
                                        </p:tgtEl>
                                      </p:cBhvr>
                                    </p:animEffect>
                                  </p:childTnLst>
                                </p:cTn>
                              </p:par>
                            </p:childTnLst>
                          </p:cTn>
                        </p:par>
                        <p:par>
                          <p:cTn id="17" fill="hold" nodeType="afterGroup">
                            <p:stCondLst>
                              <p:cond delay="2000"/>
                            </p:stCondLst>
                            <p:childTnLst>
                              <p:par>
                                <p:cTn id="18" presetID="10" presetClass="entr" presetSubtype="0" fill="hold" nodeType="after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fade">
                                      <p:cBhvr>
                                        <p:cTn id="20" dur="2000"/>
                                        <p:tgtEl>
                                          <p:spTgt spid="16">
                                            <p:txEl>
                                              <p:pRg st="0" end="0"/>
                                            </p:txEl>
                                          </p:spTgt>
                                        </p:tgtEl>
                                      </p:cBhvr>
                                    </p:animEffect>
                                  </p:childTnLst>
                                </p:cTn>
                              </p:par>
                            </p:childTnLst>
                          </p:cTn>
                        </p:par>
                        <p:par>
                          <p:cTn id="21" fill="hold" nodeType="afterGroup">
                            <p:stCondLst>
                              <p:cond delay="4000"/>
                            </p:stCondLst>
                            <p:childTnLst>
                              <p:par>
                                <p:cTn id="22" presetID="10" presetClass="entr" presetSubtype="0" fill="hold" nodeType="after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Effect transition="in" filter="fade">
                                      <p:cBhvr>
                                        <p:cTn id="24" dur="2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4" cstate="print"/>
          <a:srcRect/>
          <a:stretch>
            <a:fillRect/>
          </a:stretch>
        </p:blipFill>
        <p:spPr bwMode="auto">
          <a:xfrm flipH="1">
            <a:off x="2699792" y="-171401"/>
            <a:ext cx="6691672" cy="4461114"/>
          </a:xfrm>
          <a:prstGeom prst="rect">
            <a:avLst/>
          </a:prstGeom>
          <a:ln>
            <a:noFill/>
          </a:ln>
          <a:effectLst>
            <a:softEdge rad="112500"/>
          </a:effectLst>
        </p:spPr>
      </p:pic>
      <p:grpSp>
        <p:nvGrpSpPr>
          <p:cNvPr id="14339" name="Group 9"/>
          <p:cNvGrpSpPr>
            <a:grpSpLocks/>
          </p:cNvGrpSpPr>
          <p:nvPr/>
        </p:nvGrpSpPr>
        <p:grpSpPr bwMode="auto">
          <a:xfrm>
            <a:off x="7667625" y="0"/>
            <a:ext cx="1441450" cy="641350"/>
            <a:chOff x="7813154" y="0"/>
            <a:chExt cx="1296144" cy="641606"/>
          </a:xfrm>
        </p:grpSpPr>
        <p:sp>
          <p:nvSpPr>
            <p:cNvPr id="14355" name="TextBox 31"/>
            <p:cNvSpPr txBox="1">
              <a:spLocks noChangeArrowheads="1"/>
            </p:cNvSpPr>
            <p:nvPr/>
          </p:nvSpPr>
          <p:spPr bwMode="auto">
            <a:xfrm>
              <a:off x="7813154" y="0"/>
              <a:ext cx="7920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solidFill>
                    <a:schemeClr val="bg1"/>
                  </a:solidFill>
                  <a:latin typeface="Century Gothic" charset="0"/>
                </a:rPr>
                <a:t>Fiche 1</a:t>
              </a:r>
            </a:p>
          </p:txBody>
        </p:sp>
        <p:pic>
          <p:nvPicPr>
            <p:cNvPr id="14356" name="Picture 32" descr="Student sheet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0" name="Picture 40" descr="engagelogo.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13"/>
          <p:cNvSpPr txBox="1">
            <a:spLocks noChangeArrowheads="1"/>
          </p:cNvSpPr>
          <p:nvPr/>
        </p:nvSpPr>
        <p:spPr bwMode="auto">
          <a:xfrm>
            <a:off x="8761413" y="6124575"/>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24EED8FC-3311-9140-AAC8-C192877B51EE}" type="slidenum">
              <a:rPr lang="en-GB" altLang="en-US" sz="1400" b="1">
                <a:solidFill>
                  <a:schemeClr val="bg1"/>
                </a:solidFill>
                <a:latin typeface="Century Gothic" charset="0"/>
                <a:ea typeface="ＭＳ Ｐゴシック" charset="-128"/>
              </a:rPr>
              <a:pPr algn="ctr"/>
              <a:t>6</a:t>
            </a:fld>
            <a:endParaRPr lang="en-GB" altLang="en-US" sz="1400" b="1">
              <a:solidFill>
                <a:schemeClr val="bg1"/>
              </a:solidFill>
              <a:latin typeface="Century Gothic" charset="0"/>
              <a:ea typeface="ＭＳ Ｐゴシック" charset="-128"/>
            </a:endParaRPr>
          </a:p>
        </p:txBody>
      </p:sp>
      <p:grpSp>
        <p:nvGrpSpPr>
          <p:cNvPr id="3" name="Group 20"/>
          <p:cNvGrpSpPr>
            <a:grpSpLocks/>
          </p:cNvGrpSpPr>
          <p:nvPr/>
        </p:nvGrpSpPr>
        <p:grpSpPr bwMode="auto">
          <a:xfrm>
            <a:off x="382588" y="1557338"/>
            <a:ext cx="4537075" cy="1727200"/>
            <a:chOff x="1562464" y="5373216"/>
            <a:chExt cx="3775151" cy="1728192"/>
          </a:xfrm>
        </p:grpSpPr>
        <p:sp>
          <p:nvSpPr>
            <p:cNvPr id="22" name="Rounded Rectangle 21"/>
            <p:cNvSpPr/>
            <p:nvPr/>
          </p:nvSpPr>
          <p:spPr>
            <a:xfrm>
              <a:off x="1831181" y="5373216"/>
              <a:ext cx="3246376" cy="1728192"/>
            </a:xfrm>
            <a:prstGeom prst="roundRect">
              <a:avLst/>
            </a:prstGeom>
            <a:solidFill>
              <a:srgbClr val="346C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4354" name="TextBox 22"/>
            <p:cNvSpPr txBox="1">
              <a:spLocks noChangeArrowheads="1"/>
            </p:cNvSpPr>
            <p:nvPr/>
          </p:nvSpPr>
          <p:spPr bwMode="auto">
            <a:xfrm>
              <a:off x="1562464" y="5418570"/>
              <a:ext cx="37751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3200">
                  <a:solidFill>
                    <a:schemeClr val="bg1"/>
                  </a:solidFill>
                  <a:latin typeface="Century Gothic" charset="0"/>
                </a:rPr>
                <a:t>Qu’est-ce qui sort d’un tuyau d’échappement ?</a:t>
              </a:r>
            </a:p>
          </p:txBody>
        </p:sp>
      </p:grpSp>
      <p:sp>
        <p:nvSpPr>
          <p:cNvPr id="29" name="Rectangle 28"/>
          <p:cNvSpPr>
            <a:spLocks noChangeArrowheads="1"/>
          </p:cNvSpPr>
          <p:nvPr/>
        </p:nvSpPr>
        <p:spPr bwMode="auto">
          <a:xfrm>
            <a:off x="685800" y="4376738"/>
            <a:ext cx="8496300"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buClr>
                <a:srgbClr val="346CDC"/>
              </a:buClr>
              <a:buSzPct val="140000"/>
              <a:buFont typeface="Century Gothic" charset="0"/>
              <a:buChar char="■"/>
            </a:pPr>
            <a:r>
              <a:rPr lang="en-GB" altLang="x-none" sz="2400">
                <a:latin typeface="Century Gothic" charset="0"/>
              </a:rPr>
              <a:t>Etudiez les informations sur les trois diapos suivantes</a:t>
            </a:r>
          </a:p>
          <a:p>
            <a:pPr>
              <a:spcBef>
                <a:spcPts val="1200"/>
              </a:spcBef>
              <a:buClr>
                <a:srgbClr val="346CDC"/>
              </a:buClr>
              <a:buSzPct val="140000"/>
              <a:buFont typeface="Century Gothic" charset="0"/>
              <a:buChar char="■"/>
            </a:pPr>
            <a:r>
              <a:rPr lang="en-GB" altLang="x-none" sz="2400">
                <a:latin typeface="Century Gothic" charset="0"/>
              </a:rPr>
              <a:t>Prévoyez les produits, et complétez les équations chimiques qui décrivent les réactions qui ont lieu dans un moteur diesel</a:t>
            </a:r>
          </a:p>
        </p:txBody>
      </p:sp>
      <p:grpSp>
        <p:nvGrpSpPr>
          <p:cNvPr id="4" name="Group 19"/>
          <p:cNvGrpSpPr>
            <a:grpSpLocks/>
          </p:cNvGrpSpPr>
          <p:nvPr/>
        </p:nvGrpSpPr>
        <p:grpSpPr bwMode="auto">
          <a:xfrm>
            <a:off x="47625" y="4232275"/>
            <a:ext cx="9067800" cy="1944688"/>
            <a:chOff x="395536" y="4365104"/>
            <a:chExt cx="8388424" cy="1944216"/>
          </a:xfrm>
        </p:grpSpPr>
        <p:sp>
          <p:nvSpPr>
            <p:cNvPr id="18" name="Rounded Rectangle 17"/>
            <p:cNvSpPr>
              <a:spLocks noChangeArrowheads="1"/>
            </p:cNvSpPr>
            <p:nvPr/>
          </p:nvSpPr>
          <p:spPr bwMode="auto">
            <a:xfrm>
              <a:off x="395536" y="4365104"/>
              <a:ext cx="8388424" cy="1944216"/>
            </a:xfrm>
            <a:prstGeom prst="roundRect">
              <a:avLst>
                <a:gd name="adj" fmla="val 16667"/>
              </a:avLst>
            </a:prstGeom>
            <a:noFill/>
            <a:ln w="6350">
              <a:solidFill>
                <a:srgbClr val="0070C0"/>
              </a:solidFill>
              <a:round/>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pic>
          <p:nvPicPr>
            <p:cNvPr id="25" name="Picture 24" descr="writ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9945" y="4733521"/>
              <a:ext cx="345949" cy="50444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Rounded Rectangle 18"/>
          <p:cNvSpPr/>
          <p:nvPr/>
        </p:nvSpPr>
        <p:spPr>
          <a:xfrm>
            <a:off x="-36513" y="6524625"/>
            <a:ext cx="2232026" cy="357188"/>
          </a:xfrm>
          <a:prstGeom prst="roundRect">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solidFill>
                  <a:schemeClr val="tx1">
                    <a:lumMod val="50000"/>
                    <a:lumOff val="50000"/>
                  </a:schemeClr>
                </a:solidFill>
                <a:latin typeface="Century Gothic" pitchFamily="34" charset="0"/>
              </a:rPr>
              <a:t>Engager</a:t>
            </a:r>
          </a:p>
        </p:txBody>
      </p:sp>
      <p:sp>
        <p:nvSpPr>
          <p:cNvPr id="26" name="Rectangle 25"/>
          <p:cNvSpPr/>
          <p:nvPr/>
        </p:nvSpPr>
        <p:spPr>
          <a:xfrm>
            <a:off x="7092950" y="6524625"/>
            <a:ext cx="2159000" cy="36036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lumMod val="50000"/>
                    <a:lumOff val="50000"/>
                  </a:schemeClr>
                </a:solidFill>
                <a:latin typeface="Century Gothic" pitchFamily="34" charset="0"/>
              </a:rPr>
              <a:t>Décider</a:t>
            </a:r>
            <a:endParaRPr lang="en-GB" sz="2000" dirty="0">
              <a:solidFill>
                <a:schemeClr val="tx1">
                  <a:lumMod val="50000"/>
                  <a:lumOff val="50000"/>
                </a:schemeClr>
              </a:solidFill>
              <a:latin typeface="Century Gothic" pitchFamily="34" charset="0"/>
            </a:endParaRPr>
          </a:p>
        </p:txBody>
      </p:sp>
      <p:sp>
        <p:nvSpPr>
          <p:cNvPr id="27" name="Rounded Rectangle 26"/>
          <p:cNvSpPr/>
          <p:nvPr/>
        </p:nvSpPr>
        <p:spPr>
          <a:xfrm>
            <a:off x="5003800" y="6529388"/>
            <a:ext cx="2089150" cy="355600"/>
          </a:xfrm>
          <a:prstGeom prst="roundRect">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lumMod val="50000"/>
                    <a:lumOff val="50000"/>
                  </a:schemeClr>
                </a:solidFill>
                <a:latin typeface="Century Gothic" pitchFamily="34" charset="0"/>
              </a:rPr>
              <a:t>Réfléchir</a:t>
            </a:r>
            <a:endParaRPr lang="en-GB" sz="2000" dirty="0">
              <a:solidFill>
                <a:schemeClr val="tx1">
                  <a:lumMod val="50000"/>
                  <a:lumOff val="50000"/>
                </a:schemeClr>
              </a:solidFill>
              <a:latin typeface="Century Gothic" pitchFamily="34" charset="0"/>
            </a:endParaRPr>
          </a:p>
        </p:txBody>
      </p:sp>
      <p:sp>
        <p:nvSpPr>
          <p:cNvPr id="31" name="Rounded Rectangle 30"/>
          <p:cNvSpPr>
            <a:spLocks noChangeArrowheads="1"/>
          </p:cNvSpPr>
          <p:nvPr/>
        </p:nvSpPr>
        <p:spPr bwMode="auto">
          <a:xfrm>
            <a:off x="2195513" y="6524625"/>
            <a:ext cx="2808287" cy="360363"/>
          </a:xfrm>
          <a:prstGeom prst="roundRect">
            <a:avLst>
              <a:gd name="adj" fmla="val 16667"/>
            </a:avLst>
          </a:prstGeom>
          <a:solidFill>
            <a:srgbClr val="346CDC"/>
          </a:solidFill>
          <a:ln w="25400">
            <a:solidFill>
              <a:srgbClr val="346CDC"/>
            </a:solidFill>
            <a:round/>
            <a:headEnd/>
            <a:tailEnd/>
          </a:ln>
          <a:effectLst>
            <a:outerShdw blurRad="63500" sx="103000" sy="103000" algn="ctr" rotWithShape="0">
              <a:srgbClr val="000000">
                <a:alpha val="39999"/>
              </a:srgbClr>
            </a:outerShdw>
          </a:effectLst>
        </p:spPr>
        <p:txBody>
          <a:bodyPr anchor="ctr"/>
          <a:lstStyle/>
          <a:p>
            <a:pPr algn="ctr" fontAlgn="auto">
              <a:spcBef>
                <a:spcPts val="0"/>
              </a:spcBef>
              <a:spcAft>
                <a:spcPts val="0"/>
              </a:spcAft>
              <a:defRPr/>
            </a:pPr>
            <a:r>
              <a:rPr lang="en-GB" sz="2000" b="1" dirty="0">
                <a:solidFill>
                  <a:schemeClr val="bg1"/>
                </a:solidFill>
                <a:latin typeface="Century Gothic" pitchFamily="34" charset="0"/>
                <a:ea typeface="+mn-ea"/>
                <a:cs typeface="+mn-cs"/>
              </a:rPr>
              <a:t>Analyser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2000"/>
                                        <p:tgtEl>
                                          <p:spTgt spid="29">
                                            <p:txEl>
                                              <p:pRg st="0" end="0"/>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29">
                                            <p:txEl>
                                              <p:pRg st="1" end="1"/>
                                            </p:txEl>
                                          </p:spTgt>
                                        </p:tgtEl>
                                        <p:attrNameLst>
                                          <p:attrName>style.visibility</p:attrName>
                                        </p:attrNameLst>
                                      </p:cBhvr>
                                      <p:to>
                                        <p:strVal val="visible"/>
                                      </p:to>
                                    </p:set>
                                    <p:animEffect transition="in" filter="fade">
                                      <p:cBhvr>
                                        <p:cTn id="19" dur="2000"/>
                                        <p:tgtEl>
                                          <p:spTgt spid="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diesel hos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36713" y="0"/>
            <a:ext cx="7507287" cy="6538913"/>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1"/>
          <p:cNvGrpSpPr>
            <a:grpSpLocks/>
          </p:cNvGrpSpPr>
          <p:nvPr/>
        </p:nvGrpSpPr>
        <p:grpSpPr bwMode="auto">
          <a:xfrm>
            <a:off x="179388" y="1709738"/>
            <a:ext cx="4408487" cy="936625"/>
            <a:chOff x="-396552" y="1710100"/>
            <a:chExt cx="4984909" cy="936104"/>
          </a:xfrm>
        </p:grpSpPr>
        <p:sp>
          <p:nvSpPr>
            <p:cNvPr id="15382" name="TextBox 13"/>
            <p:cNvSpPr txBox="1">
              <a:spLocks noChangeArrowheads="1"/>
            </p:cNvSpPr>
            <p:nvPr/>
          </p:nvSpPr>
          <p:spPr bwMode="auto">
            <a:xfrm>
              <a:off x="-233719" y="1765852"/>
              <a:ext cx="4822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b="1">
                  <a:latin typeface="Century Gothic" charset="0"/>
                </a:rPr>
                <a:t>Le diesel est un mélange de composés</a:t>
              </a:r>
            </a:p>
          </p:txBody>
        </p:sp>
        <p:sp>
          <p:nvSpPr>
            <p:cNvPr id="24" name="Rounded Rectangle 23"/>
            <p:cNvSpPr>
              <a:spLocks noChangeArrowheads="1"/>
            </p:cNvSpPr>
            <p:nvPr/>
          </p:nvSpPr>
          <p:spPr bwMode="auto">
            <a:xfrm>
              <a:off x="-396552" y="1710100"/>
              <a:ext cx="4968552" cy="936104"/>
            </a:xfrm>
            <a:prstGeom prst="roundRect">
              <a:avLst>
                <a:gd name="adj" fmla="val 16667"/>
              </a:avLst>
            </a:prstGeom>
            <a:noFill/>
            <a:ln w="12700">
              <a:solidFill>
                <a:srgbClr val="E46C0A"/>
              </a:solidFill>
              <a:round/>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ffectLst>
                  <a:outerShdw blurRad="38100" dist="38100" dir="2700000" algn="tl">
                    <a:srgbClr val="C0C0C0"/>
                  </a:outerShdw>
                </a:effectLst>
              </a:endParaRPr>
            </a:p>
          </p:txBody>
        </p:sp>
      </p:grpSp>
      <p:grpSp>
        <p:nvGrpSpPr>
          <p:cNvPr id="15364" name="Group 9"/>
          <p:cNvGrpSpPr>
            <a:grpSpLocks/>
          </p:cNvGrpSpPr>
          <p:nvPr/>
        </p:nvGrpSpPr>
        <p:grpSpPr bwMode="auto">
          <a:xfrm>
            <a:off x="7813675" y="0"/>
            <a:ext cx="1295400" cy="641350"/>
            <a:chOff x="7813154" y="0"/>
            <a:chExt cx="1296144" cy="641606"/>
          </a:xfrm>
        </p:grpSpPr>
        <p:sp>
          <p:nvSpPr>
            <p:cNvPr id="15380" name="TextBox 29"/>
            <p:cNvSpPr txBox="1">
              <a:spLocks noChangeArrowheads="1"/>
            </p:cNvSpPr>
            <p:nvPr/>
          </p:nvSpPr>
          <p:spPr bwMode="auto">
            <a:xfrm>
              <a:off x="7813154" y="0"/>
              <a:ext cx="7920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1</a:t>
              </a:r>
            </a:p>
          </p:txBody>
        </p:sp>
        <p:pic>
          <p:nvPicPr>
            <p:cNvPr id="15381" name="Picture 30" descr="Student sheet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6"/>
          <p:cNvGrpSpPr>
            <a:grpSpLocks/>
          </p:cNvGrpSpPr>
          <p:nvPr/>
        </p:nvGrpSpPr>
        <p:grpSpPr bwMode="auto">
          <a:xfrm>
            <a:off x="111125" y="4013200"/>
            <a:ext cx="4124325" cy="2139950"/>
            <a:chOff x="110861" y="4013537"/>
            <a:chExt cx="4124555" cy="2140167"/>
          </a:xfrm>
        </p:grpSpPr>
        <p:pic>
          <p:nvPicPr>
            <p:cNvPr id="17422" name="Picture 14" descr="http://upload.wikimedia.org/wikipedia/commons/thumb/0/0c/Pentadecane_3D_spacefill.png/640px-Pentadecane_3D_spacefil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42516">
              <a:off x="110861" y="4013537"/>
              <a:ext cx="4124555" cy="1372705"/>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9" name="TextBox 38"/>
            <p:cNvSpPr txBox="1">
              <a:spLocks noChangeArrowheads="1"/>
            </p:cNvSpPr>
            <p:nvPr/>
          </p:nvSpPr>
          <p:spPr bwMode="auto">
            <a:xfrm>
              <a:off x="1259632" y="5322707"/>
              <a:ext cx="23042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400">
                  <a:latin typeface="Century Gothic" charset="0"/>
                </a:rPr>
                <a:t>pentadécane</a:t>
              </a:r>
            </a:p>
            <a:p>
              <a:r>
                <a:rPr lang="en-GB" altLang="x-none" sz="2400">
                  <a:latin typeface="Century Gothic" charset="0"/>
                </a:rPr>
                <a:t>C</a:t>
              </a:r>
              <a:r>
                <a:rPr lang="en-GB" altLang="x-none" sz="2400" baseline="-25000">
                  <a:latin typeface="Century Gothic" charset="0"/>
                </a:rPr>
                <a:t>15</a:t>
              </a:r>
              <a:r>
                <a:rPr lang="en-GB" altLang="x-none" sz="2400">
                  <a:latin typeface="Century Gothic" charset="0"/>
                </a:rPr>
                <a:t>H</a:t>
              </a:r>
              <a:r>
                <a:rPr lang="en-GB" altLang="x-none" sz="2400" baseline="-25000">
                  <a:latin typeface="Century Gothic" charset="0"/>
                </a:rPr>
                <a:t>32</a:t>
              </a:r>
              <a:endParaRPr lang="en-GB" altLang="x-none" sz="2400">
                <a:latin typeface="Century Gothic" charset="0"/>
              </a:endParaRPr>
            </a:p>
          </p:txBody>
        </p:sp>
      </p:grpSp>
      <p:grpSp>
        <p:nvGrpSpPr>
          <p:cNvPr id="5" name="Group 27"/>
          <p:cNvGrpSpPr>
            <a:grpSpLocks/>
          </p:cNvGrpSpPr>
          <p:nvPr/>
        </p:nvGrpSpPr>
        <p:grpSpPr bwMode="auto">
          <a:xfrm>
            <a:off x="3924300" y="3852863"/>
            <a:ext cx="4929188" cy="2573337"/>
            <a:chOff x="4067944" y="3918515"/>
            <a:chExt cx="4930128" cy="2573730"/>
          </a:xfrm>
        </p:grpSpPr>
        <p:pic>
          <p:nvPicPr>
            <p:cNvPr id="15372" name="Picture 2" descr="https://upload.wikimedia.org/wikipedia/commons/6/67/Dodecane_3D_spacefil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835692">
              <a:off x="4679691" y="4480302"/>
              <a:ext cx="3561098" cy="1329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3" name="TextBox 37"/>
            <p:cNvSpPr txBox="1">
              <a:spLocks noChangeArrowheads="1"/>
            </p:cNvSpPr>
            <p:nvPr/>
          </p:nvSpPr>
          <p:spPr bwMode="auto">
            <a:xfrm>
              <a:off x="5292080" y="5661248"/>
              <a:ext cx="1800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2400">
                  <a:latin typeface="Century Gothic" charset="0"/>
                </a:rPr>
                <a:t>dodécane</a:t>
              </a:r>
            </a:p>
            <a:p>
              <a:pPr algn="r"/>
              <a:r>
                <a:rPr lang="en-GB" altLang="x-none" sz="2400">
                  <a:latin typeface="Century Gothic" charset="0"/>
                </a:rPr>
                <a:t>C</a:t>
              </a:r>
              <a:r>
                <a:rPr lang="en-GB" altLang="x-none" sz="2400" baseline="-25000">
                  <a:latin typeface="Century Gothic" charset="0"/>
                </a:rPr>
                <a:t>12</a:t>
              </a:r>
              <a:r>
                <a:rPr lang="en-GB" altLang="x-none" sz="2400">
                  <a:latin typeface="Century Gothic" charset="0"/>
                </a:rPr>
                <a:t>H</a:t>
              </a:r>
              <a:r>
                <a:rPr lang="en-GB" altLang="x-none" sz="2400" baseline="-25000">
                  <a:latin typeface="Century Gothic" charset="0"/>
                </a:rPr>
                <a:t>26</a:t>
              </a:r>
              <a:endParaRPr lang="en-GB" altLang="x-none" sz="2400">
                <a:latin typeface="Century Gothic" charset="0"/>
              </a:endParaRPr>
            </a:p>
          </p:txBody>
        </p:sp>
        <p:cxnSp>
          <p:nvCxnSpPr>
            <p:cNvPr id="41" name="Straight Connector 40"/>
            <p:cNvCxnSpPr/>
            <p:nvPr/>
          </p:nvCxnSpPr>
          <p:spPr>
            <a:xfrm flipV="1">
              <a:off x="5939964" y="4431355"/>
              <a:ext cx="647824" cy="287382"/>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4644317" y="4718737"/>
              <a:ext cx="503333" cy="72718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5376" name="TextBox 43"/>
            <p:cNvSpPr txBox="1">
              <a:spLocks noChangeArrowheads="1"/>
            </p:cNvSpPr>
            <p:nvPr/>
          </p:nvSpPr>
          <p:spPr bwMode="auto">
            <a:xfrm>
              <a:off x="4067944" y="5373216"/>
              <a:ext cx="17281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latin typeface="Century Gothic" charset="0"/>
                </a:rPr>
                <a:t>Atome de carbone</a:t>
              </a:r>
            </a:p>
          </p:txBody>
        </p:sp>
        <p:sp>
          <p:nvSpPr>
            <p:cNvPr id="15377" name="TextBox 44"/>
            <p:cNvSpPr txBox="1">
              <a:spLocks noChangeArrowheads="1"/>
            </p:cNvSpPr>
            <p:nvPr/>
          </p:nvSpPr>
          <p:spPr bwMode="auto">
            <a:xfrm>
              <a:off x="6588224" y="3918515"/>
              <a:ext cx="24098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latin typeface="Century Gothic" charset="0"/>
                </a:rPr>
                <a:t>Atome d’hydrogène</a:t>
              </a:r>
            </a:p>
          </p:txBody>
        </p:sp>
      </p:grpSp>
      <p:sp>
        <p:nvSpPr>
          <p:cNvPr id="22" name="TextBox 21"/>
          <p:cNvSpPr txBox="1">
            <a:spLocks noChangeArrowheads="1"/>
          </p:cNvSpPr>
          <p:nvPr/>
        </p:nvSpPr>
        <p:spPr bwMode="auto">
          <a:xfrm>
            <a:off x="250825" y="2741613"/>
            <a:ext cx="75612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400">
                <a:latin typeface="Century Gothic" charset="0"/>
              </a:rPr>
              <a:t>Ces composés contiennent uniquement des atomes de carbone et d’hydrogène, c’est-à-dire des </a:t>
            </a:r>
            <a:r>
              <a:rPr lang="en-GB" altLang="x-none" sz="2400" b="1">
                <a:latin typeface="Century Gothic" charset="0"/>
              </a:rPr>
              <a:t>hydrocarbures.</a:t>
            </a:r>
          </a:p>
        </p:txBody>
      </p:sp>
      <p:sp>
        <p:nvSpPr>
          <p:cNvPr id="25" name="Rounded Rectangle 24"/>
          <p:cNvSpPr/>
          <p:nvPr/>
        </p:nvSpPr>
        <p:spPr>
          <a:xfrm>
            <a:off x="-36513" y="6524625"/>
            <a:ext cx="2232026" cy="357188"/>
          </a:xfrm>
          <a:prstGeom prst="roundRect">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solidFill>
                  <a:schemeClr val="tx1">
                    <a:lumMod val="50000"/>
                    <a:lumOff val="50000"/>
                  </a:schemeClr>
                </a:solidFill>
                <a:latin typeface="Century Gothic" pitchFamily="34" charset="0"/>
              </a:rPr>
              <a:t>Engager</a:t>
            </a:r>
          </a:p>
        </p:txBody>
      </p:sp>
      <p:sp>
        <p:nvSpPr>
          <p:cNvPr id="26" name="Rectangle 25"/>
          <p:cNvSpPr/>
          <p:nvPr/>
        </p:nvSpPr>
        <p:spPr>
          <a:xfrm>
            <a:off x="7092950" y="6524625"/>
            <a:ext cx="2159000" cy="36036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lumMod val="50000"/>
                    <a:lumOff val="50000"/>
                  </a:schemeClr>
                </a:solidFill>
                <a:latin typeface="Century Gothic" pitchFamily="34" charset="0"/>
              </a:rPr>
              <a:t>Décider</a:t>
            </a:r>
            <a:endParaRPr lang="en-GB" sz="2000" dirty="0">
              <a:solidFill>
                <a:schemeClr val="tx1">
                  <a:lumMod val="50000"/>
                  <a:lumOff val="50000"/>
                </a:schemeClr>
              </a:solidFill>
              <a:latin typeface="Century Gothic" pitchFamily="34" charset="0"/>
            </a:endParaRPr>
          </a:p>
        </p:txBody>
      </p:sp>
      <p:sp>
        <p:nvSpPr>
          <p:cNvPr id="33" name="Rounded Rectangle 32"/>
          <p:cNvSpPr/>
          <p:nvPr/>
        </p:nvSpPr>
        <p:spPr>
          <a:xfrm>
            <a:off x="5003800" y="6529388"/>
            <a:ext cx="2089150" cy="355600"/>
          </a:xfrm>
          <a:prstGeom prst="roundRect">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lumMod val="50000"/>
                    <a:lumOff val="50000"/>
                  </a:schemeClr>
                </a:solidFill>
                <a:latin typeface="Century Gothic" pitchFamily="34" charset="0"/>
              </a:rPr>
              <a:t>Réfléchir</a:t>
            </a:r>
            <a:endParaRPr lang="en-GB" sz="2000" dirty="0">
              <a:solidFill>
                <a:schemeClr val="tx1">
                  <a:lumMod val="50000"/>
                  <a:lumOff val="50000"/>
                </a:schemeClr>
              </a:solidFill>
              <a:latin typeface="Century Gothic" pitchFamily="34" charset="0"/>
            </a:endParaRPr>
          </a:p>
        </p:txBody>
      </p:sp>
      <p:sp>
        <p:nvSpPr>
          <p:cNvPr id="36" name="Rounded Rectangle 35"/>
          <p:cNvSpPr>
            <a:spLocks noChangeArrowheads="1"/>
          </p:cNvSpPr>
          <p:nvPr/>
        </p:nvSpPr>
        <p:spPr bwMode="auto">
          <a:xfrm>
            <a:off x="2195513" y="6524625"/>
            <a:ext cx="2808287" cy="360363"/>
          </a:xfrm>
          <a:prstGeom prst="roundRect">
            <a:avLst>
              <a:gd name="adj" fmla="val 16667"/>
            </a:avLst>
          </a:prstGeom>
          <a:solidFill>
            <a:srgbClr val="346CDC"/>
          </a:solidFill>
          <a:ln w="25400">
            <a:solidFill>
              <a:srgbClr val="346CDC"/>
            </a:solidFill>
            <a:round/>
            <a:headEnd/>
            <a:tailEnd/>
          </a:ln>
          <a:effectLst>
            <a:outerShdw blurRad="63500" sx="103000" sy="103000" algn="ctr" rotWithShape="0">
              <a:srgbClr val="000000">
                <a:alpha val="39999"/>
              </a:srgbClr>
            </a:outerShdw>
          </a:effectLst>
        </p:spPr>
        <p:txBody>
          <a:bodyPr anchor="ctr"/>
          <a:lstStyle/>
          <a:p>
            <a:pPr algn="ctr" fontAlgn="auto">
              <a:spcBef>
                <a:spcPts val="0"/>
              </a:spcBef>
              <a:spcAft>
                <a:spcPts val="0"/>
              </a:spcAft>
              <a:defRPr/>
            </a:pPr>
            <a:r>
              <a:rPr lang="en-GB" sz="2000" b="1" dirty="0">
                <a:solidFill>
                  <a:schemeClr val="bg1"/>
                </a:solidFill>
                <a:latin typeface="Century Gothic" pitchFamily="34" charset="0"/>
                <a:ea typeface="+mn-ea"/>
                <a:cs typeface="+mn-cs"/>
              </a:rPr>
              <a:t>Analyser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2000"/>
                                        <p:tgtEl>
                                          <p:spTgt spid="22"/>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diesel engin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89525" y="0"/>
            <a:ext cx="4054475" cy="3757613"/>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169863" y="723900"/>
            <a:ext cx="51847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400">
                <a:latin typeface="Century Gothic" charset="0"/>
              </a:rPr>
              <a:t>Dans un moteur diesel, les hydrocarbures brûlent dans l’air. Leur réaction avec l’oxygène génère deux produits principaux : </a:t>
            </a:r>
            <a:r>
              <a:rPr lang="en-GB" altLang="x-none" sz="2400" b="1">
                <a:solidFill>
                  <a:srgbClr val="346CDC"/>
                </a:solidFill>
                <a:latin typeface="Century Gothic" charset="0"/>
              </a:rPr>
              <a:t>le dioxyde de carbone</a:t>
            </a:r>
            <a:r>
              <a:rPr lang="en-GB" altLang="x-none" sz="2400">
                <a:latin typeface="Century Gothic" charset="0"/>
              </a:rPr>
              <a:t> et </a:t>
            </a:r>
            <a:r>
              <a:rPr lang="en-GB" altLang="x-none" sz="2400" b="1">
                <a:solidFill>
                  <a:srgbClr val="346CDC"/>
                </a:solidFill>
                <a:latin typeface="Century Gothic" charset="0"/>
              </a:rPr>
              <a:t>l’eau</a:t>
            </a:r>
            <a:r>
              <a:rPr lang="en-GB" altLang="x-none" sz="2400">
                <a:latin typeface="Century Gothic" charset="0"/>
              </a:rPr>
              <a:t>. </a:t>
            </a:r>
          </a:p>
        </p:txBody>
      </p:sp>
      <p:grpSp>
        <p:nvGrpSpPr>
          <p:cNvPr id="2" name="Group 39"/>
          <p:cNvGrpSpPr>
            <a:grpSpLocks/>
          </p:cNvGrpSpPr>
          <p:nvPr/>
        </p:nvGrpSpPr>
        <p:grpSpPr bwMode="auto">
          <a:xfrm>
            <a:off x="-180975" y="4797425"/>
            <a:ext cx="7345363" cy="431800"/>
            <a:chOff x="-180528" y="4869160"/>
            <a:chExt cx="6624736" cy="432048"/>
          </a:xfrm>
        </p:grpSpPr>
        <p:sp>
          <p:nvSpPr>
            <p:cNvPr id="39" name="Rounded Rectangle 38"/>
            <p:cNvSpPr/>
            <p:nvPr/>
          </p:nvSpPr>
          <p:spPr>
            <a:xfrm>
              <a:off x="-180528" y="4869160"/>
              <a:ext cx="6552728" cy="432048"/>
            </a:xfrm>
            <a:prstGeom prst="roundRect">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417" name="TextBox 21"/>
            <p:cNvSpPr txBox="1">
              <a:spLocks noChangeArrowheads="1"/>
            </p:cNvSpPr>
            <p:nvPr/>
          </p:nvSpPr>
          <p:spPr bwMode="auto">
            <a:xfrm>
              <a:off x="251520" y="4869160"/>
              <a:ext cx="61926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000" b="1">
                  <a:solidFill>
                    <a:schemeClr val="bg1"/>
                  </a:solidFill>
                  <a:latin typeface="Century Gothic" charset="0"/>
                </a:rPr>
                <a:t>dodécane + oxygène → dioxyde de carbone + eau </a:t>
              </a:r>
            </a:p>
          </p:txBody>
        </p:sp>
      </p:grpSp>
      <p:grpSp>
        <p:nvGrpSpPr>
          <p:cNvPr id="3" name="Group 40"/>
          <p:cNvGrpSpPr>
            <a:grpSpLocks/>
          </p:cNvGrpSpPr>
          <p:nvPr/>
        </p:nvGrpSpPr>
        <p:grpSpPr bwMode="auto">
          <a:xfrm>
            <a:off x="-180975" y="2608263"/>
            <a:ext cx="5832475" cy="708025"/>
            <a:chOff x="-180528" y="2705289"/>
            <a:chExt cx="5616624" cy="535307"/>
          </a:xfrm>
        </p:grpSpPr>
        <p:sp>
          <p:nvSpPr>
            <p:cNvPr id="35" name="Rounded Rectangle 34"/>
            <p:cNvSpPr/>
            <p:nvPr/>
          </p:nvSpPr>
          <p:spPr>
            <a:xfrm>
              <a:off x="-180528" y="2780928"/>
              <a:ext cx="5616624" cy="432048"/>
            </a:xfrm>
            <a:prstGeom prst="roundRect">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413" name="TextBox 20"/>
            <p:cNvSpPr txBox="1">
              <a:spLocks noChangeArrowheads="1"/>
            </p:cNvSpPr>
            <p:nvPr/>
          </p:nvSpPr>
          <p:spPr bwMode="auto">
            <a:xfrm>
              <a:off x="251520" y="2705289"/>
              <a:ext cx="5184576" cy="535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000">
                  <a:solidFill>
                    <a:schemeClr val="bg1"/>
                  </a:solidFill>
                  <a:latin typeface="Century Gothic" charset="0"/>
                </a:rPr>
                <a:t>Un des hydrocarbures présents dans le diesel est le </a:t>
              </a:r>
              <a:r>
                <a:rPr lang="en-GB" altLang="x-none" sz="2000" b="1">
                  <a:solidFill>
                    <a:schemeClr val="bg1"/>
                  </a:solidFill>
                  <a:latin typeface="Century Gothic" charset="0"/>
                </a:rPr>
                <a:t>dodécane</a:t>
              </a:r>
              <a:endParaRPr lang="en-GB" altLang="x-none" sz="2000">
                <a:solidFill>
                  <a:schemeClr val="bg1"/>
                </a:solidFill>
                <a:latin typeface="Century Gothic" charset="0"/>
              </a:endParaRPr>
            </a:p>
          </p:txBody>
        </p:sp>
      </p:grpSp>
      <p:pic>
        <p:nvPicPr>
          <p:cNvPr id="27" name="Picture 2" descr="https://upload.wikimedia.org/wikipedia/commons/6/67/Dodecane_3D_spacefil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35692">
            <a:off x="276225" y="3362325"/>
            <a:ext cx="3176588"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3"/>
          <p:cNvGrpSpPr>
            <a:grpSpLocks/>
          </p:cNvGrpSpPr>
          <p:nvPr/>
        </p:nvGrpSpPr>
        <p:grpSpPr bwMode="auto">
          <a:xfrm>
            <a:off x="2843213" y="3933825"/>
            <a:ext cx="3562350" cy="2447925"/>
            <a:chOff x="2843808" y="3933056"/>
            <a:chExt cx="3562129" cy="2448272"/>
          </a:xfrm>
        </p:grpSpPr>
        <p:pic>
          <p:nvPicPr>
            <p:cNvPr id="53" name="Picture 52" descr="carb dio.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36096" y="5301208"/>
              <a:ext cx="969841" cy="834064"/>
            </a:xfrm>
            <a:prstGeom prst="rect">
              <a:avLst/>
            </a:prstGeom>
            <a:noFill/>
            <a:ln>
              <a:noFill/>
            </a:ln>
            <a:effectLst>
              <a:outerShdw blurRad="63500" dist="508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1" descr="carb dio.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3229058">
              <a:off x="3989879" y="5305750"/>
              <a:ext cx="969841" cy="834064"/>
            </a:xfrm>
            <a:prstGeom prst="rect">
              <a:avLst/>
            </a:prstGeom>
            <a:noFill/>
            <a:ln>
              <a:noFill/>
            </a:ln>
            <a:effectLst>
              <a:outerShdw blurRad="63500" dist="508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descr="carb dio.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933056"/>
              <a:ext cx="969841" cy="834064"/>
            </a:xfrm>
            <a:prstGeom prst="rect">
              <a:avLst/>
            </a:prstGeom>
            <a:noFill/>
            <a:ln>
              <a:noFill/>
            </a:ln>
            <a:effectLst>
              <a:outerShdw blurRad="63500" dist="508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9" name="TextBox 28"/>
            <p:cNvSpPr txBox="1">
              <a:spLocks noChangeArrowheads="1"/>
            </p:cNvSpPr>
            <p:nvPr/>
          </p:nvSpPr>
          <p:spPr bwMode="auto">
            <a:xfrm>
              <a:off x="2843808" y="6011996"/>
              <a:ext cx="30772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solidFill>
                    <a:srgbClr val="346CDC"/>
                  </a:solidFill>
                  <a:latin typeface="Century Gothic" charset="0"/>
                </a:rPr>
                <a:t>dioxyde de carbone, CO</a:t>
              </a:r>
              <a:r>
                <a:rPr lang="en-GB" altLang="x-none" b="1" baseline="-25000">
                  <a:solidFill>
                    <a:srgbClr val="346CDC"/>
                  </a:solidFill>
                  <a:latin typeface="Century Gothic" charset="0"/>
                </a:rPr>
                <a:t>2</a:t>
              </a:r>
              <a:endParaRPr lang="en-GB" altLang="x-none" b="1">
                <a:solidFill>
                  <a:srgbClr val="346CDC"/>
                </a:solidFill>
                <a:latin typeface="Century Gothic" charset="0"/>
              </a:endParaRPr>
            </a:p>
          </p:txBody>
        </p:sp>
      </p:grpSp>
      <p:grpSp>
        <p:nvGrpSpPr>
          <p:cNvPr id="5" name="Group 54"/>
          <p:cNvGrpSpPr>
            <a:grpSpLocks/>
          </p:cNvGrpSpPr>
          <p:nvPr/>
        </p:nvGrpSpPr>
        <p:grpSpPr bwMode="auto">
          <a:xfrm>
            <a:off x="6732588" y="3552825"/>
            <a:ext cx="2519362" cy="2252663"/>
            <a:chOff x="6732240" y="3553337"/>
            <a:chExt cx="2520280" cy="2251927"/>
          </a:xfrm>
        </p:grpSpPr>
        <p:pic>
          <p:nvPicPr>
            <p:cNvPr id="17416" name="Picture 8" descr="https://upload.wikimedia.org/wikipedia/commons/thumb/1/1c/Water_molecule_3D.svg/894px-Water_molecule_3D.sv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280506">
              <a:off x="7867719" y="4303283"/>
              <a:ext cx="802411" cy="690038"/>
            </a:xfrm>
            <a:prstGeom prst="rect">
              <a:avLst/>
            </a:prstGeom>
            <a:noFill/>
            <a:ln>
              <a:noFill/>
            </a:ln>
            <a:effectLst>
              <a:outerShdw blurRad="63500" dist="508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 descr="https://upload.wikimedia.org/wikipedia/commons/thumb/1/1c/Water_molecule_3D.svg/894px-Water_molecule_3D.sv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2240" y="3553337"/>
              <a:ext cx="753610" cy="648072"/>
            </a:xfrm>
            <a:prstGeom prst="rect">
              <a:avLst/>
            </a:prstGeom>
            <a:noFill/>
            <a:ln>
              <a:noFill/>
            </a:ln>
            <a:effectLst>
              <a:outerShdw blurRad="63500" dist="508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 descr="https://upload.wikimedia.org/wikipedia/commons/thumb/1/1c/Water_molecule_3D.svg/894px-Water_molecule_3D.svg.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8720999">
              <a:off x="7488223" y="5209595"/>
              <a:ext cx="692674" cy="595669"/>
            </a:xfrm>
            <a:prstGeom prst="rect">
              <a:avLst/>
            </a:prstGeom>
            <a:noFill/>
            <a:ln>
              <a:noFill/>
            </a:ln>
            <a:effectLst>
              <a:outerShdw blurRad="63500" dist="508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5" name="TextBox 31"/>
            <p:cNvSpPr txBox="1">
              <a:spLocks noChangeArrowheads="1"/>
            </p:cNvSpPr>
            <p:nvPr/>
          </p:nvSpPr>
          <p:spPr bwMode="auto">
            <a:xfrm>
              <a:off x="7452320" y="3841369"/>
              <a:ext cx="180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solidFill>
                    <a:srgbClr val="346CDC"/>
                  </a:solidFill>
                  <a:latin typeface="Century Gothic" charset="0"/>
                </a:rPr>
                <a:t>eau, H</a:t>
              </a:r>
              <a:r>
                <a:rPr lang="en-GB" altLang="x-none" b="1" baseline="-25000">
                  <a:solidFill>
                    <a:srgbClr val="346CDC"/>
                  </a:solidFill>
                  <a:latin typeface="Century Gothic" charset="0"/>
                </a:rPr>
                <a:t>2</a:t>
              </a:r>
              <a:r>
                <a:rPr lang="en-GB" altLang="x-none" b="1">
                  <a:solidFill>
                    <a:srgbClr val="346CDC"/>
                  </a:solidFill>
                  <a:latin typeface="Century Gothic" charset="0"/>
                </a:rPr>
                <a:t>O</a:t>
              </a:r>
            </a:p>
          </p:txBody>
        </p:sp>
      </p:grpSp>
      <p:grpSp>
        <p:nvGrpSpPr>
          <p:cNvPr id="6" name="Group 48"/>
          <p:cNvGrpSpPr>
            <a:grpSpLocks/>
          </p:cNvGrpSpPr>
          <p:nvPr/>
        </p:nvGrpSpPr>
        <p:grpSpPr bwMode="auto">
          <a:xfrm>
            <a:off x="215900" y="5229225"/>
            <a:ext cx="2655888" cy="1243013"/>
            <a:chOff x="216023" y="5229200"/>
            <a:chExt cx="2656191" cy="1242525"/>
          </a:xfrm>
        </p:grpSpPr>
        <p:sp>
          <p:nvSpPr>
            <p:cNvPr id="16398" name="TextBox 27"/>
            <p:cNvSpPr txBox="1">
              <a:spLocks noChangeArrowheads="1"/>
            </p:cNvSpPr>
            <p:nvPr/>
          </p:nvSpPr>
          <p:spPr bwMode="auto">
            <a:xfrm>
              <a:off x="216023" y="5939988"/>
              <a:ext cx="16482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solidFill>
                    <a:srgbClr val="346CDC"/>
                  </a:solidFill>
                  <a:latin typeface="Century Gothic" charset="0"/>
                </a:rPr>
                <a:t>oxygène, O</a:t>
              </a:r>
              <a:r>
                <a:rPr lang="en-GB" altLang="x-none" b="1" baseline="-25000">
                  <a:solidFill>
                    <a:srgbClr val="346CDC"/>
                  </a:solidFill>
                  <a:latin typeface="Century Gothic" charset="0"/>
                </a:rPr>
                <a:t>2</a:t>
              </a:r>
              <a:endParaRPr lang="en-GB" altLang="x-none" b="1">
                <a:solidFill>
                  <a:srgbClr val="346CDC"/>
                </a:solidFill>
                <a:latin typeface="Century Gothic" charset="0"/>
              </a:endParaRPr>
            </a:p>
          </p:txBody>
        </p:sp>
        <p:pic>
          <p:nvPicPr>
            <p:cNvPr id="46" name="Picture 45" descr="oxyg.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691680" y="5805264"/>
              <a:ext cx="748486" cy="666461"/>
            </a:xfrm>
            <a:prstGeom prst="rect">
              <a:avLst/>
            </a:prstGeom>
            <a:noFill/>
            <a:ln>
              <a:noFill/>
            </a:ln>
            <a:effectLst>
              <a:outerShdw blurRad="63500" dist="508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descr="oxyg.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123728" y="5301208"/>
              <a:ext cx="748486" cy="666461"/>
            </a:xfrm>
            <a:prstGeom prst="rect">
              <a:avLst/>
            </a:prstGeom>
            <a:noFill/>
            <a:ln>
              <a:noFill/>
            </a:ln>
            <a:effectLst>
              <a:outerShdw blurRad="63500" dist="508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descr="oxyg.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043608" y="5229200"/>
              <a:ext cx="748486" cy="666461"/>
            </a:xfrm>
            <a:prstGeom prst="rect">
              <a:avLst/>
            </a:prstGeom>
            <a:noFill/>
            <a:ln>
              <a:noFill/>
            </a:ln>
            <a:effectLst>
              <a:outerShdw blurRad="63500" dist="508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 name="Rounded Rectangle 32"/>
          <p:cNvSpPr/>
          <p:nvPr/>
        </p:nvSpPr>
        <p:spPr>
          <a:xfrm>
            <a:off x="-36513" y="6524625"/>
            <a:ext cx="2232026" cy="357188"/>
          </a:xfrm>
          <a:prstGeom prst="roundRect">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solidFill>
                  <a:schemeClr val="tx1">
                    <a:lumMod val="50000"/>
                    <a:lumOff val="50000"/>
                  </a:schemeClr>
                </a:solidFill>
                <a:latin typeface="Century Gothic" pitchFamily="34" charset="0"/>
              </a:rPr>
              <a:t>Engager</a:t>
            </a:r>
          </a:p>
        </p:txBody>
      </p:sp>
      <p:sp>
        <p:nvSpPr>
          <p:cNvPr id="36" name="Rectangle 35"/>
          <p:cNvSpPr/>
          <p:nvPr/>
        </p:nvSpPr>
        <p:spPr>
          <a:xfrm>
            <a:off x="7092950" y="6524625"/>
            <a:ext cx="2159000" cy="36036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lumMod val="50000"/>
                    <a:lumOff val="50000"/>
                  </a:schemeClr>
                </a:solidFill>
                <a:latin typeface="Century Gothic" pitchFamily="34" charset="0"/>
              </a:rPr>
              <a:t>Décider</a:t>
            </a:r>
            <a:endParaRPr lang="en-GB" sz="2000" dirty="0">
              <a:solidFill>
                <a:schemeClr val="tx1">
                  <a:lumMod val="50000"/>
                  <a:lumOff val="50000"/>
                </a:schemeClr>
              </a:solidFill>
              <a:latin typeface="Century Gothic" pitchFamily="34" charset="0"/>
            </a:endParaRPr>
          </a:p>
        </p:txBody>
      </p:sp>
      <p:sp>
        <p:nvSpPr>
          <p:cNvPr id="37" name="Rounded Rectangle 36"/>
          <p:cNvSpPr/>
          <p:nvPr/>
        </p:nvSpPr>
        <p:spPr>
          <a:xfrm>
            <a:off x="5003800" y="6529388"/>
            <a:ext cx="2089150" cy="355600"/>
          </a:xfrm>
          <a:prstGeom prst="roundRect">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lumMod val="50000"/>
                    <a:lumOff val="50000"/>
                  </a:schemeClr>
                </a:solidFill>
                <a:latin typeface="Century Gothic" pitchFamily="34" charset="0"/>
              </a:rPr>
              <a:t>Réfléchir</a:t>
            </a:r>
            <a:endParaRPr lang="en-GB" sz="2000" dirty="0">
              <a:solidFill>
                <a:schemeClr val="tx1">
                  <a:lumMod val="50000"/>
                  <a:lumOff val="50000"/>
                </a:schemeClr>
              </a:solidFill>
              <a:latin typeface="Century Gothic" pitchFamily="34" charset="0"/>
            </a:endParaRPr>
          </a:p>
        </p:txBody>
      </p:sp>
      <p:sp>
        <p:nvSpPr>
          <p:cNvPr id="42" name="Rounded Rectangle 41"/>
          <p:cNvSpPr>
            <a:spLocks noChangeArrowheads="1"/>
          </p:cNvSpPr>
          <p:nvPr/>
        </p:nvSpPr>
        <p:spPr bwMode="auto">
          <a:xfrm>
            <a:off x="2195513" y="6524625"/>
            <a:ext cx="2808287" cy="360363"/>
          </a:xfrm>
          <a:prstGeom prst="roundRect">
            <a:avLst>
              <a:gd name="adj" fmla="val 16667"/>
            </a:avLst>
          </a:prstGeom>
          <a:solidFill>
            <a:srgbClr val="346CDC"/>
          </a:solidFill>
          <a:ln w="25400">
            <a:solidFill>
              <a:srgbClr val="346CDC"/>
            </a:solidFill>
            <a:round/>
            <a:headEnd/>
            <a:tailEnd/>
          </a:ln>
          <a:effectLst>
            <a:outerShdw blurRad="63500" sx="103000" sy="103000" algn="ctr" rotWithShape="0">
              <a:srgbClr val="000000">
                <a:alpha val="39999"/>
              </a:srgbClr>
            </a:outerShdw>
          </a:effectLst>
        </p:spPr>
        <p:txBody>
          <a:bodyPr anchor="ctr"/>
          <a:lstStyle/>
          <a:p>
            <a:pPr algn="ctr" fontAlgn="auto">
              <a:spcBef>
                <a:spcPts val="0"/>
              </a:spcBef>
              <a:spcAft>
                <a:spcPts val="0"/>
              </a:spcAft>
              <a:defRPr/>
            </a:pPr>
            <a:r>
              <a:rPr lang="en-GB" sz="2000" b="1" dirty="0">
                <a:solidFill>
                  <a:schemeClr val="bg1"/>
                </a:solidFill>
                <a:latin typeface="Century Gothic" pitchFamily="34" charset="0"/>
                <a:ea typeface="+mn-ea"/>
                <a:cs typeface="+mn-cs"/>
              </a:rPr>
              <a:t>Analyser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par>
                                <p:cTn id="8" presetID="10" presetClass="entr" presetSubtype="0" fill="hold" nodeType="withEffect">
                                  <p:stCondLst>
                                    <p:cond delay="100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2000"/>
                                        <p:tgtEl>
                                          <p:spTgt spid="34"/>
                                        </p:tgtEl>
                                      </p:cBhvr>
                                    </p:animEffect>
                                  </p:childTnLst>
                                </p:cTn>
                              </p:par>
                            </p:childTnLst>
                          </p:cTn>
                        </p:par>
                        <p:par>
                          <p:cTn id="11" fill="hold" nodeType="afterGroup">
                            <p:stCondLst>
                              <p:cond delay="3000"/>
                            </p:stCondLst>
                            <p:childTnLst>
                              <p:par>
                                <p:cTn id="12" presetID="2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2000"/>
                                        <p:tgtEl>
                                          <p:spTgt spid="3"/>
                                        </p:tgtEl>
                                      </p:cBhvr>
                                    </p:animEffect>
                                  </p:childTnLst>
                                </p:cTn>
                              </p:par>
                            </p:childTnLst>
                          </p:cTn>
                        </p:par>
                        <p:par>
                          <p:cTn id="15" fill="hold" nodeType="afterGroup">
                            <p:stCondLst>
                              <p:cond delay="5000"/>
                            </p:stCondLst>
                            <p:childTnLst>
                              <p:par>
                                <p:cTn id="16" presetID="10" presetClass="entr" presetSubtype="0"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2000"/>
                                        <p:tgtEl>
                                          <p:spTgt spid="27"/>
                                        </p:tgtEl>
                                      </p:cBhvr>
                                    </p:animEffect>
                                  </p:childTnLst>
                                </p:cTn>
                              </p:par>
                            </p:childTnLst>
                          </p:cTn>
                        </p:par>
                        <p:par>
                          <p:cTn id="19" fill="hold" nodeType="afterGroup">
                            <p:stCondLst>
                              <p:cond delay="7000"/>
                            </p:stCondLst>
                            <p:childTnLst>
                              <p:par>
                                <p:cTn id="20" presetID="22" presetClass="entr" presetSubtype="8"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2000"/>
                                        <p:tgtEl>
                                          <p:spTgt spid="2"/>
                                        </p:tgtEl>
                                      </p:cBhvr>
                                    </p:animEffect>
                                  </p:childTnLst>
                                </p:cTn>
                              </p:par>
                            </p:childTnLst>
                          </p:cTn>
                        </p:par>
                        <p:par>
                          <p:cTn id="23" fill="hold" nodeType="afterGroup">
                            <p:stCondLst>
                              <p:cond delay="9000"/>
                            </p:stCondLst>
                            <p:childTnLst>
                              <p:par>
                                <p:cTn id="24" presetID="10"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childTnLst>
                                </p:cTn>
                              </p:par>
                            </p:childTnLst>
                          </p:cTn>
                        </p:par>
                        <p:par>
                          <p:cTn id="27" fill="hold" nodeType="afterGroup">
                            <p:stCondLst>
                              <p:cond delay="11000"/>
                            </p:stCondLst>
                            <p:childTnLst>
                              <p:par>
                                <p:cTn id="28" presetID="10"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2000"/>
                                        <p:tgtEl>
                                          <p:spTgt spid="4"/>
                                        </p:tgtEl>
                                      </p:cBhvr>
                                    </p:animEffect>
                                  </p:childTnLst>
                                </p:cTn>
                              </p:par>
                            </p:childTnLst>
                          </p:cTn>
                        </p:par>
                        <p:par>
                          <p:cTn id="31" fill="hold" nodeType="afterGroup">
                            <p:stCondLst>
                              <p:cond delay="13000"/>
                            </p:stCondLst>
                            <p:childTnLst>
                              <p:par>
                                <p:cTn id="32" presetID="10"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a:spLocks noChangeArrowheads="1"/>
          </p:cNvSpPr>
          <p:nvPr/>
        </p:nvSpPr>
        <p:spPr bwMode="auto">
          <a:xfrm>
            <a:off x="1908175" y="260350"/>
            <a:ext cx="56880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a:latin typeface="Century Gothic" charset="0"/>
              </a:rPr>
              <a:t>Dans le moteur diesel, la température atteint 550°C.</a:t>
            </a:r>
          </a:p>
        </p:txBody>
      </p:sp>
      <p:sp>
        <p:nvSpPr>
          <p:cNvPr id="16" name="TextBox 15"/>
          <p:cNvSpPr txBox="1">
            <a:spLocks noChangeArrowheads="1"/>
          </p:cNvSpPr>
          <p:nvPr/>
        </p:nvSpPr>
        <p:spPr bwMode="auto">
          <a:xfrm>
            <a:off x="2484438" y="1598613"/>
            <a:ext cx="41751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latin typeface="Century Gothic" charset="0"/>
              </a:rPr>
              <a:t>A ce niveau de température, l’</a:t>
            </a:r>
            <a:r>
              <a:rPr lang="en-GB" altLang="x-none" sz="2400" b="1">
                <a:solidFill>
                  <a:srgbClr val="346CDC"/>
                </a:solidFill>
                <a:latin typeface="Century Gothic" charset="0"/>
              </a:rPr>
              <a:t>azote</a:t>
            </a:r>
            <a:r>
              <a:rPr lang="en-GB" altLang="x-none" sz="2400">
                <a:latin typeface="Century Gothic" charset="0"/>
              </a:rPr>
              <a:t> et l’</a:t>
            </a:r>
            <a:r>
              <a:rPr lang="en-GB" altLang="x-none" sz="2400" b="1">
                <a:solidFill>
                  <a:srgbClr val="346CDC"/>
                </a:solidFill>
                <a:latin typeface="Century Gothic" charset="0"/>
              </a:rPr>
              <a:t>oxygène </a:t>
            </a:r>
            <a:r>
              <a:rPr lang="en-GB" altLang="x-none" sz="2400">
                <a:latin typeface="Century Gothic" charset="0"/>
              </a:rPr>
              <a:t>de l’air réagissent ensemble. </a:t>
            </a:r>
          </a:p>
        </p:txBody>
      </p:sp>
      <p:sp>
        <p:nvSpPr>
          <p:cNvPr id="17" name="TextBox 16"/>
          <p:cNvSpPr txBox="1">
            <a:spLocks noChangeArrowheads="1"/>
          </p:cNvSpPr>
          <p:nvPr/>
        </p:nvSpPr>
        <p:spPr bwMode="auto">
          <a:xfrm>
            <a:off x="827088" y="3284538"/>
            <a:ext cx="79930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latin typeface="Century Gothic" charset="0"/>
              </a:rPr>
              <a:t>Deux produits en résultent– </a:t>
            </a:r>
            <a:r>
              <a:rPr lang="en-GB" altLang="x-none" sz="2400" b="1">
                <a:solidFill>
                  <a:srgbClr val="346CDC"/>
                </a:solidFill>
                <a:latin typeface="Century Gothic" charset="0"/>
              </a:rPr>
              <a:t>le monoxyde d’azote</a:t>
            </a:r>
            <a:r>
              <a:rPr lang="en-GB" altLang="x-none" sz="2400">
                <a:latin typeface="Century Gothic" charset="0"/>
              </a:rPr>
              <a:t>(NO) et </a:t>
            </a:r>
            <a:r>
              <a:rPr lang="en-GB" altLang="x-none" sz="2400" b="1">
                <a:solidFill>
                  <a:srgbClr val="346CDC"/>
                </a:solidFill>
                <a:latin typeface="Century Gothic" charset="0"/>
              </a:rPr>
              <a:t>le dioxyde d’azote </a:t>
            </a:r>
            <a:r>
              <a:rPr lang="en-GB" altLang="x-none" sz="2400">
                <a:latin typeface="Century Gothic" charset="0"/>
              </a:rPr>
              <a:t>(NO</a:t>
            </a:r>
            <a:r>
              <a:rPr lang="en-GB" altLang="x-none" sz="2400" baseline="-25000">
                <a:latin typeface="Century Gothic" charset="0"/>
              </a:rPr>
              <a:t>2</a:t>
            </a:r>
            <a:r>
              <a:rPr lang="en-GB" altLang="x-none" sz="2400">
                <a:latin typeface="Century Gothic" charset="0"/>
              </a:rPr>
              <a:t>)</a:t>
            </a:r>
          </a:p>
        </p:txBody>
      </p:sp>
      <p:grpSp>
        <p:nvGrpSpPr>
          <p:cNvPr id="2" name="Group 54"/>
          <p:cNvGrpSpPr>
            <a:grpSpLocks/>
          </p:cNvGrpSpPr>
          <p:nvPr/>
        </p:nvGrpSpPr>
        <p:grpSpPr bwMode="auto">
          <a:xfrm>
            <a:off x="6804025" y="1268413"/>
            <a:ext cx="2120900" cy="1800225"/>
            <a:chOff x="6948264" y="1412776"/>
            <a:chExt cx="2120544" cy="1800200"/>
          </a:xfrm>
        </p:grpSpPr>
        <p:pic>
          <p:nvPicPr>
            <p:cNvPr id="45" name="Picture 44" descr="ni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4823869">
              <a:off x="8138169" y="1597064"/>
              <a:ext cx="975913" cy="885364"/>
            </a:xfrm>
            <a:prstGeom prst="rect">
              <a:avLst/>
            </a:prstGeom>
            <a:noFill/>
            <a:ln>
              <a:noFill/>
            </a:ln>
            <a:effectLst>
              <a:outerShdw blurRad="63500" dist="508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descr="ni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01708">
              <a:off x="7383157" y="2016850"/>
              <a:ext cx="975913" cy="885364"/>
            </a:xfrm>
            <a:prstGeom prst="rect">
              <a:avLst/>
            </a:prstGeom>
            <a:noFill/>
            <a:ln>
              <a:noFill/>
            </a:ln>
            <a:effectLst>
              <a:outerShdw blurRad="63500" dist="508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descr="ni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1412776"/>
              <a:ext cx="975913" cy="885364"/>
            </a:xfrm>
            <a:prstGeom prst="rect">
              <a:avLst/>
            </a:prstGeom>
            <a:noFill/>
            <a:ln>
              <a:noFill/>
            </a:ln>
            <a:effectLst>
              <a:outerShdw blurRad="63500" dist="508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0" name="TextBox 36"/>
            <p:cNvSpPr txBox="1">
              <a:spLocks noChangeArrowheads="1"/>
            </p:cNvSpPr>
            <p:nvPr/>
          </p:nvSpPr>
          <p:spPr bwMode="auto">
            <a:xfrm>
              <a:off x="7092280" y="2812866"/>
              <a:ext cx="17281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000" b="1">
                  <a:solidFill>
                    <a:srgbClr val="346CDC"/>
                  </a:solidFill>
                  <a:latin typeface="Century Gothic" charset="0"/>
                </a:rPr>
                <a:t>azote, N</a:t>
              </a:r>
              <a:r>
                <a:rPr lang="en-GB" altLang="x-none" sz="2000" b="1" baseline="-25000">
                  <a:solidFill>
                    <a:srgbClr val="346CDC"/>
                  </a:solidFill>
                  <a:latin typeface="Century Gothic" charset="0"/>
                </a:rPr>
                <a:t>2</a:t>
              </a:r>
              <a:endParaRPr lang="en-GB" altLang="x-none" sz="2000" b="1">
                <a:solidFill>
                  <a:srgbClr val="346CDC"/>
                </a:solidFill>
                <a:latin typeface="Century Gothic" charset="0"/>
              </a:endParaRPr>
            </a:p>
          </p:txBody>
        </p:sp>
      </p:grpSp>
      <p:grpSp>
        <p:nvGrpSpPr>
          <p:cNvPr id="3" name="Group 56"/>
          <p:cNvGrpSpPr>
            <a:grpSpLocks/>
          </p:cNvGrpSpPr>
          <p:nvPr/>
        </p:nvGrpSpPr>
        <p:grpSpPr bwMode="auto">
          <a:xfrm>
            <a:off x="6516688" y="4005263"/>
            <a:ext cx="2343150" cy="2303462"/>
            <a:chOff x="6804248" y="3573016"/>
            <a:chExt cx="2343768" cy="2304255"/>
          </a:xfrm>
        </p:grpSpPr>
        <p:pic>
          <p:nvPicPr>
            <p:cNvPr id="42" name="Picture 41" descr="nit di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7380312" y="5013175"/>
              <a:ext cx="1031624" cy="864096"/>
            </a:xfrm>
            <a:prstGeom prst="rect">
              <a:avLst/>
            </a:prstGeom>
            <a:noFill/>
            <a:ln>
              <a:noFill/>
            </a:ln>
            <a:effectLst>
              <a:outerShdw blurRad="63500" dist="508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nit di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3825691">
              <a:off x="8200156" y="4010668"/>
              <a:ext cx="1031624" cy="864096"/>
            </a:xfrm>
            <a:prstGeom prst="rect">
              <a:avLst/>
            </a:prstGeom>
            <a:noFill/>
            <a:ln>
              <a:noFill/>
            </a:ln>
            <a:effectLst>
              <a:outerShdw blurRad="63500" dist="508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nit di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52320" y="3573016"/>
              <a:ext cx="1031624" cy="864096"/>
            </a:xfrm>
            <a:prstGeom prst="rect">
              <a:avLst/>
            </a:prstGeom>
            <a:noFill/>
            <a:ln>
              <a:noFill/>
            </a:ln>
            <a:effectLst>
              <a:outerShdw blurRad="63500" dist="508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6" name="TextBox 37"/>
            <p:cNvSpPr txBox="1">
              <a:spLocks noChangeArrowheads="1"/>
            </p:cNvSpPr>
            <p:nvPr/>
          </p:nvSpPr>
          <p:spPr bwMode="auto">
            <a:xfrm>
              <a:off x="6804248" y="4377298"/>
              <a:ext cx="19442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000" b="1">
                  <a:solidFill>
                    <a:srgbClr val="346CDC"/>
                  </a:solidFill>
                  <a:latin typeface="Century Gothic" charset="0"/>
                </a:rPr>
                <a:t>Dioxyde d’azote, NO</a:t>
              </a:r>
              <a:r>
                <a:rPr lang="en-GB" altLang="x-none" sz="2000" b="1" baseline="-25000">
                  <a:solidFill>
                    <a:srgbClr val="346CDC"/>
                  </a:solidFill>
                  <a:latin typeface="Century Gothic" charset="0"/>
                </a:rPr>
                <a:t>2</a:t>
              </a:r>
              <a:endParaRPr lang="en-GB" altLang="x-none" sz="2000" b="1">
                <a:solidFill>
                  <a:srgbClr val="346CDC"/>
                </a:solidFill>
                <a:latin typeface="Century Gothic" charset="0"/>
              </a:endParaRPr>
            </a:p>
          </p:txBody>
        </p:sp>
      </p:grpSp>
      <p:grpSp>
        <p:nvGrpSpPr>
          <p:cNvPr id="4" name="Group 55"/>
          <p:cNvGrpSpPr>
            <a:grpSpLocks/>
          </p:cNvGrpSpPr>
          <p:nvPr/>
        </p:nvGrpSpPr>
        <p:grpSpPr bwMode="auto">
          <a:xfrm>
            <a:off x="179388" y="4149725"/>
            <a:ext cx="2417762" cy="2259013"/>
            <a:chOff x="179512" y="4149080"/>
            <a:chExt cx="2417636" cy="2259944"/>
          </a:xfrm>
        </p:grpSpPr>
        <p:pic>
          <p:nvPicPr>
            <p:cNvPr id="53" name="Picture 52" descr="nit mon.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3489594">
              <a:off x="1647196" y="4266563"/>
              <a:ext cx="1008112" cy="891792"/>
            </a:xfrm>
            <a:prstGeom prst="rect">
              <a:avLst/>
            </a:prstGeom>
            <a:noFill/>
            <a:ln>
              <a:noFill/>
            </a:ln>
            <a:effectLst>
              <a:outerShdw blurRad="63500" dist="508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1" descr="nit mon.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9592" y="5517232"/>
              <a:ext cx="1008112" cy="891792"/>
            </a:xfrm>
            <a:prstGeom prst="rect">
              <a:avLst/>
            </a:prstGeom>
            <a:noFill/>
            <a:ln>
              <a:noFill/>
            </a:ln>
            <a:effectLst>
              <a:outerShdw blurRad="63500" dist="508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descr="nit mon.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9512" y="4149080"/>
              <a:ext cx="1008112" cy="891792"/>
            </a:xfrm>
            <a:prstGeom prst="rect">
              <a:avLst/>
            </a:prstGeom>
            <a:noFill/>
            <a:ln>
              <a:noFill/>
            </a:ln>
            <a:effectLst>
              <a:outerShdw blurRad="63500" dist="508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2" name="TextBox 38"/>
            <p:cNvSpPr txBox="1">
              <a:spLocks noChangeArrowheads="1"/>
            </p:cNvSpPr>
            <p:nvPr/>
          </p:nvSpPr>
          <p:spPr bwMode="auto">
            <a:xfrm>
              <a:off x="395536" y="4881354"/>
              <a:ext cx="20162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000" b="1">
                  <a:solidFill>
                    <a:srgbClr val="346CDC"/>
                  </a:solidFill>
                  <a:latin typeface="Century Gothic" charset="0"/>
                </a:rPr>
                <a:t>Monoxyde d’azote, NO</a:t>
              </a:r>
            </a:p>
          </p:txBody>
        </p:sp>
      </p:grpSp>
      <p:grpSp>
        <p:nvGrpSpPr>
          <p:cNvPr id="5" name="Group 53"/>
          <p:cNvGrpSpPr>
            <a:grpSpLocks/>
          </p:cNvGrpSpPr>
          <p:nvPr/>
        </p:nvGrpSpPr>
        <p:grpSpPr bwMode="auto">
          <a:xfrm>
            <a:off x="539750" y="1412875"/>
            <a:ext cx="2087563" cy="1695450"/>
            <a:chOff x="467544" y="1484784"/>
            <a:chExt cx="2088232" cy="1696254"/>
          </a:xfrm>
        </p:grpSpPr>
        <p:pic>
          <p:nvPicPr>
            <p:cNvPr id="49" name="Picture 48" descr="oxyg.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95128" y="2204864"/>
              <a:ext cx="748486" cy="666461"/>
            </a:xfrm>
            <a:prstGeom prst="rect">
              <a:avLst/>
            </a:prstGeom>
            <a:noFill/>
            <a:ln>
              <a:noFill/>
            </a:ln>
            <a:effectLst>
              <a:outerShdw blurRad="63500" dist="508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descr="oxyg.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7056" y="1700808"/>
              <a:ext cx="748486" cy="666461"/>
            </a:xfrm>
            <a:prstGeom prst="rect">
              <a:avLst/>
            </a:prstGeom>
            <a:noFill/>
            <a:ln>
              <a:noFill/>
            </a:ln>
            <a:effectLst>
              <a:outerShdw blurRad="63500" dist="508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descr="oxyg.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11152" y="1484784"/>
              <a:ext cx="748486" cy="666461"/>
            </a:xfrm>
            <a:prstGeom prst="rect">
              <a:avLst/>
            </a:prstGeom>
            <a:noFill/>
            <a:ln>
              <a:noFill/>
            </a:ln>
            <a:effectLst>
              <a:outerShdw blurRad="63500" dist="508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8" name="TextBox 39"/>
            <p:cNvSpPr txBox="1">
              <a:spLocks noChangeArrowheads="1"/>
            </p:cNvSpPr>
            <p:nvPr/>
          </p:nvSpPr>
          <p:spPr bwMode="auto">
            <a:xfrm>
              <a:off x="467544" y="2780928"/>
              <a:ext cx="20882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000" b="1">
                  <a:latin typeface="Century Gothic" charset="0"/>
                </a:rPr>
                <a:t>oxygène, O</a:t>
              </a:r>
              <a:r>
                <a:rPr lang="en-GB" altLang="x-none" sz="2000" b="1" baseline="-25000">
                  <a:latin typeface="Century Gothic" charset="0"/>
                </a:rPr>
                <a:t>2</a:t>
              </a:r>
              <a:endParaRPr lang="en-GB" altLang="x-none" sz="2000" b="1">
                <a:latin typeface="Century Gothic" charset="0"/>
              </a:endParaRPr>
            </a:p>
          </p:txBody>
        </p:sp>
      </p:grpSp>
      <p:grpSp>
        <p:nvGrpSpPr>
          <p:cNvPr id="6" name="Group 32"/>
          <p:cNvGrpSpPr>
            <a:grpSpLocks/>
          </p:cNvGrpSpPr>
          <p:nvPr/>
        </p:nvGrpSpPr>
        <p:grpSpPr bwMode="auto">
          <a:xfrm>
            <a:off x="2700338" y="4365625"/>
            <a:ext cx="3995737" cy="1884363"/>
            <a:chOff x="2699792" y="4365104"/>
            <a:chExt cx="3996444" cy="1885170"/>
          </a:xfrm>
        </p:grpSpPr>
        <p:pic>
          <p:nvPicPr>
            <p:cNvPr id="32" name="Picture 31" descr="gravestone.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99792" y="4365104"/>
              <a:ext cx="1963718" cy="1885170"/>
            </a:xfrm>
            <a:prstGeom prst="rect">
              <a:avLst/>
            </a:prstGeom>
            <a:noFill/>
            <a:ln>
              <a:noFill/>
            </a:ln>
            <a:effectLst>
              <a:outerShdw blurRad="63500" sx="105000" sy="105000" algn="c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p:cNvSpPr txBox="1"/>
            <p:nvPr/>
          </p:nvSpPr>
          <p:spPr>
            <a:xfrm>
              <a:off x="4427298" y="4581096"/>
              <a:ext cx="2268938" cy="1426186"/>
            </a:xfrm>
            <a:prstGeom prst="rect">
              <a:avLst/>
            </a:prstGeom>
            <a:noFill/>
          </p:spPr>
          <p:txBody>
            <a:bodyPr>
              <a:spAutoFit/>
            </a:bodyPr>
            <a:lstStyle/>
            <a:p>
              <a:pPr algn="ctr" fontAlgn="auto">
                <a:lnSpc>
                  <a:spcPts val="2600"/>
                </a:lnSpc>
                <a:spcBef>
                  <a:spcPts val="0"/>
                </a:spcBef>
                <a:spcAft>
                  <a:spcPts val="0"/>
                </a:spcAft>
                <a:defRPr/>
              </a:pPr>
              <a:r>
                <a:rPr lang="en-GB" sz="2400" dirty="0" err="1">
                  <a:solidFill>
                    <a:schemeClr val="bg2">
                      <a:lumMod val="25000"/>
                    </a:schemeClr>
                  </a:solidFill>
                  <a:latin typeface="Century Gothic" pitchFamily="34" charset="0"/>
                  <a:ea typeface="+mn-ea"/>
                  <a:cs typeface="+mn-cs"/>
                </a:rPr>
                <a:t>Ces</a:t>
              </a:r>
              <a:r>
                <a:rPr lang="en-GB" sz="2400" dirty="0">
                  <a:solidFill>
                    <a:schemeClr val="bg2">
                      <a:lumMod val="25000"/>
                    </a:schemeClr>
                  </a:solidFill>
                  <a:latin typeface="Century Gothic" pitchFamily="34" charset="0"/>
                  <a:ea typeface="+mn-ea"/>
                  <a:cs typeface="+mn-cs"/>
                </a:rPr>
                <a:t> </a:t>
              </a:r>
              <a:r>
                <a:rPr lang="en-GB" sz="2400" dirty="0" err="1">
                  <a:solidFill>
                    <a:schemeClr val="bg2">
                      <a:lumMod val="25000"/>
                    </a:schemeClr>
                  </a:solidFill>
                  <a:latin typeface="Century Gothic" pitchFamily="34" charset="0"/>
                  <a:ea typeface="+mn-ea"/>
                  <a:cs typeface="+mn-cs"/>
                </a:rPr>
                <a:t>gaz</a:t>
              </a:r>
              <a:r>
                <a:rPr lang="en-GB" sz="2400" dirty="0">
                  <a:solidFill>
                    <a:schemeClr val="bg2">
                      <a:lumMod val="25000"/>
                    </a:schemeClr>
                  </a:solidFill>
                  <a:latin typeface="Century Gothic" pitchFamily="34" charset="0"/>
                  <a:ea typeface="+mn-ea"/>
                  <a:cs typeface="+mn-cs"/>
                </a:rPr>
                <a:t> </a:t>
              </a:r>
              <a:r>
                <a:rPr lang="en-GB" sz="2400" dirty="0" err="1">
                  <a:solidFill>
                    <a:schemeClr val="bg2">
                      <a:lumMod val="25000"/>
                    </a:schemeClr>
                  </a:solidFill>
                  <a:latin typeface="Century Gothic" pitchFamily="34" charset="0"/>
                  <a:ea typeface="+mn-ea"/>
                  <a:cs typeface="+mn-cs"/>
                </a:rPr>
                <a:t>sont</a:t>
              </a:r>
              <a:r>
                <a:rPr lang="en-GB" sz="2400" dirty="0">
                  <a:solidFill>
                    <a:schemeClr val="bg2">
                      <a:lumMod val="25000"/>
                    </a:schemeClr>
                  </a:solidFill>
                  <a:latin typeface="Century Gothic" pitchFamily="34" charset="0"/>
                  <a:ea typeface="+mn-ea"/>
                  <a:cs typeface="+mn-cs"/>
                </a:rPr>
                <a:t> la cause </a:t>
              </a:r>
              <a:r>
                <a:rPr lang="en-GB" sz="2400" b="1" dirty="0">
                  <a:solidFill>
                    <a:schemeClr val="bg2">
                      <a:lumMod val="25000"/>
                    </a:schemeClr>
                  </a:solidFill>
                  <a:latin typeface="Century Gothic" pitchFamily="34" charset="0"/>
                  <a:ea typeface="+mn-ea"/>
                  <a:cs typeface="+mn-cs"/>
                </a:rPr>
                <a:t>de maladies</a:t>
              </a:r>
              <a:r>
                <a:rPr lang="en-GB" sz="2400" dirty="0">
                  <a:solidFill>
                    <a:schemeClr val="bg2">
                      <a:lumMod val="25000"/>
                    </a:schemeClr>
                  </a:solidFill>
                  <a:latin typeface="Century Gothic" pitchFamily="34" charset="0"/>
                  <a:ea typeface="+mn-ea"/>
                  <a:cs typeface="+mn-cs"/>
                </a:rPr>
                <a:t> </a:t>
              </a:r>
              <a:br>
                <a:rPr lang="en-GB" sz="2400" dirty="0">
                  <a:solidFill>
                    <a:schemeClr val="bg2">
                      <a:lumMod val="25000"/>
                    </a:schemeClr>
                  </a:solidFill>
                  <a:latin typeface="Century Gothic" pitchFamily="34" charset="0"/>
                  <a:ea typeface="+mn-ea"/>
                  <a:cs typeface="+mn-cs"/>
                </a:rPr>
              </a:br>
              <a:r>
                <a:rPr lang="en-GB" sz="2400" dirty="0">
                  <a:solidFill>
                    <a:schemeClr val="bg2">
                      <a:lumMod val="25000"/>
                    </a:schemeClr>
                  </a:solidFill>
                  <a:latin typeface="Century Gothic" pitchFamily="34" charset="0"/>
                  <a:ea typeface="+mn-ea"/>
                  <a:cs typeface="+mn-cs"/>
                </a:rPr>
                <a:t>et </a:t>
              </a:r>
              <a:r>
                <a:rPr lang="en-GB" sz="2400" b="1" dirty="0">
                  <a:solidFill>
                    <a:schemeClr val="bg2">
                      <a:lumMod val="25000"/>
                    </a:schemeClr>
                  </a:solidFill>
                  <a:latin typeface="Century Gothic" pitchFamily="34" charset="0"/>
                  <a:ea typeface="+mn-ea"/>
                  <a:cs typeface="+mn-cs"/>
                </a:rPr>
                <a:t>de </a:t>
              </a:r>
              <a:r>
                <a:rPr lang="en-GB" sz="2400" b="1" dirty="0" err="1">
                  <a:solidFill>
                    <a:schemeClr val="bg2">
                      <a:lumMod val="25000"/>
                    </a:schemeClr>
                  </a:solidFill>
                  <a:latin typeface="Century Gothic" pitchFamily="34" charset="0"/>
                  <a:ea typeface="+mn-ea"/>
                  <a:cs typeface="+mn-cs"/>
                </a:rPr>
                <a:t>décès</a:t>
              </a:r>
              <a:r>
                <a:rPr lang="en-GB" sz="2400" dirty="0">
                  <a:solidFill>
                    <a:schemeClr val="bg2">
                      <a:lumMod val="25000"/>
                    </a:schemeClr>
                  </a:solidFill>
                  <a:latin typeface="Century Gothic" pitchFamily="34" charset="0"/>
                  <a:ea typeface="+mn-ea"/>
                  <a:cs typeface="+mn-cs"/>
                </a:rPr>
                <a:t>.</a:t>
              </a:r>
            </a:p>
          </p:txBody>
        </p:sp>
      </p:grpSp>
      <p:cxnSp>
        <p:nvCxnSpPr>
          <p:cNvPr id="61" name="Straight Connector 60"/>
          <p:cNvCxnSpPr>
            <a:cxnSpLocks noChangeShapeType="1"/>
          </p:cNvCxnSpPr>
          <p:nvPr/>
        </p:nvCxnSpPr>
        <p:spPr bwMode="auto">
          <a:xfrm>
            <a:off x="0" y="3213100"/>
            <a:ext cx="9324975" cy="0"/>
          </a:xfrm>
          <a:prstGeom prst="line">
            <a:avLst/>
          </a:prstGeom>
          <a:noFill/>
          <a:ln w="9525">
            <a:solidFill>
              <a:srgbClr val="346CDC"/>
            </a:solidFill>
            <a:round/>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noFill/>
              </a14:hiddenFill>
            </a:ext>
          </a:extLst>
        </p:spPr>
      </p:cxnSp>
      <p:sp>
        <p:nvSpPr>
          <p:cNvPr id="36" name="Rounded Rectangle 35"/>
          <p:cNvSpPr/>
          <p:nvPr/>
        </p:nvSpPr>
        <p:spPr>
          <a:xfrm>
            <a:off x="-36513" y="6524625"/>
            <a:ext cx="2232026" cy="357188"/>
          </a:xfrm>
          <a:prstGeom prst="roundRect">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solidFill>
                  <a:schemeClr val="tx1">
                    <a:lumMod val="50000"/>
                    <a:lumOff val="50000"/>
                  </a:schemeClr>
                </a:solidFill>
                <a:latin typeface="Century Gothic" pitchFamily="34" charset="0"/>
              </a:rPr>
              <a:t>Engager</a:t>
            </a:r>
          </a:p>
        </p:txBody>
      </p:sp>
      <p:sp>
        <p:nvSpPr>
          <p:cNvPr id="47" name="Rectangle 46"/>
          <p:cNvSpPr/>
          <p:nvPr/>
        </p:nvSpPr>
        <p:spPr>
          <a:xfrm>
            <a:off x="7092950" y="6524625"/>
            <a:ext cx="2159000" cy="36036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lumMod val="50000"/>
                    <a:lumOff val="50000"/>
                  </a:schemeClr>
                </a:solidFill>
                <a:latin typeface="Century Gothic" pitchFamily="34" charset="0"/>
              </a:rPr>
              <a:t>Décider</a:t>
            </a:r>
            <a:endParaRPr lang="en-GB" sz="2000" dirty="0">
              <a:solidFill>
                <a:schemeClr val="tx1">
                  <a:lumMod val="50000"/>
                  <a:lumOff val="50000"/>
                </a:schemeClr>
              </a:solidFill>
              <a:latin typeface="Century Gothic" pitchFamily="34" charset="0"/>
            </a:endParaRPr>
          </a:p>
        </p:txBody>
      </p:sp>
      <p:sp>
        <p:nvSpPr>
          <p:cNvPr id="51" name="Rounded Rectangle 50"/>
          <p:cNvSpPr/>
          <p:nvPr/>
        </p:nvSpPr>
        <p:spPr>
          <a:xfrm>
            <a:off x="5003800" y="6529388"/>
            <a:ext cx="2089150" cy="355600"/>
          </a:xfrm>
          <a:prstGeom prst="roundRect">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lumMod val="50000"/>
                    <a:lumOff val="50000"/>
                  </a:schemeClr>
                </a:solidFill>
                <a:latin typeface="Century Gothic" pitchFamily="34" charset="0"/>
              </a:rPr>
              <a:t>Réfléchir</a:t>
            </a:r>
            <a:endParaRPr lang="en-GB" sz="2000" dirty="0">
              <a:solidFill>
                <a:schemeClr val="tx1">
                  <a:lumMod val="50000"/>
                  <a:lumOff val="50000"/>
                </a:schemeClr>
              </a:solidFill>
              <a:latin typeface="Century Gothic" pitchFamily="34" charset="0"/>
            </a:endParaRPr>
          </a:p>
        </p:txBody>
      </p:sp>
      <p:sp>
        <p:nvSpPr>
          <p:cNvPr id="58" name="Rounded Rectangle 57"/>
          <p:cNvSpPr>
            <a:spLocks noChangeArrowheads="1"/>
          </p:cNvSpPr>
          <p:nvPr/>
        </p:nvSpPr>
        <p:spPr bwMode="auto">
          <a:xfrm>
            <a:off x="2195513" y="6524625"/>
            <a:ext cx="2808287" cy="360363"/>
          </a:xfrm>
          <a:prstGeom prst="roundRect">
            <a:avLst>
              <a:gd name="adj" fmla="val 16667"/>
            </a:avLst>
          </a:prstGeom>
          <a:solidFill>
            <a:srgbClr val="346CDC"/>
          </a:solidFill>
          <a:ln w="25400">
            <a:solidFill>
              <a:srgbClr val="346CDC"/>
            </a:solidFill>
            <a:round/>
            <a:headEnd/>
            <a:tailEnd/>
          </a:ln>
          <a:effectLst>
            <a:outerShdw blurRad="63500" sx="103000" sy="103000" algn="ctr" rotWithShape="0">
              <a:srgbClr val="000000">
                <a:alpha val="39999"/>
              </a:srgbClr>
            </a:outerShdw>
          </a:effectLst>
        </p:spPr>
        <p:txBody>
          <a:bodyPr anchor="ctr"/>
          <a:lstStyle/>
          <a:p>
            <a:pPr algn="ctr" fontAlgn="auto">
              <a:spcBef>
                <a:spcPts val="0"/>
              </a:spcBef>
              <a:spcAft>
                <a:spcPts val="0"/>
              </a:spcAft>
              <a:defRPr/>
            </a:pPr>
            <a:r>
              <a:rPr lang="en-GB" sz="2000" b="1" dirty="0">
                <a:solidFill>
                  <a:schemeClr val="bg1"/>
                </a:solidFill>
                <a:latin typeface="Century Gothic" pitchFamily="34" charset="0"/>
                <a:ea typeface="+mn-ea"/>
                <a:cs typeface="+mn-cs"/>
              </a:rPr>
              <a:t>Analyser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000"/>
                                        <p:tgtEl>
                                          <p:spTgt spid="16"/>
                                        </p:tgtEl>
                                      </p:cBhvr>
                                    </p:animEffect>
                                  </p:childTnLst>
                                </p:cTn>
                              </p:par>
                              <p:par>
                                <p:cTn id="12" presetID="10" presetClass="entr" presetSubtype="0" fill="hold" nodeType="withEffect">
                                  <p:stCondLst>
                                    <p:cond delay="10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par>
                          <p:cTn id="15" fill="hold" nodeType="afterGroup">
                            <p:stCondLst>
                              <p:cond delay="5000"/>
                            </p:stCondLst>
                            <p:childTnLst>
                              <p:par>
                                <p:cTn id="16" presetID="10" presetClass="entr" presetSubtype="0" fill="hold" nodeType="afterEffect">
                                  <p:stCondLst>
                                    <p:cond delay="10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childTnLst>
                                </p:cTn>
                              </p:par>
                            </p:childTnLst>
                          </p:cTn>
                        </p:par>
                        <p:par>
                          <p:cTn id="19" fill="hold" nodeType="afterGroup">
                            <p:stCondLst>
                              <p:cond delay="8000"/>
                            </p:stCondLst>
                            <p:childTnLst>
                              <p:par>
                                <p:cTn id="20" presetID="10" presetClass="entr" presetSubtype="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childTnLst>
                                </p:cTn>
                              </p:par>
                            </p:childTnLst>
                          </p:cTn>
                        </p:par>
                        <p:par>
                          <p:cTn id="23" fill="hold" nodeType="afterGroup">
                            <p:stCondLst>
                              <p:cond delay="10000"/>
                            </p:stCondLst>
                            <p:childTnLst>
                              <p:par>
                                <p:cTn id="24" presetID="10"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2000"/>
                                        <p:tgtEl>
                                          <p:spTgt spid="4"/>
                                        </p:tgtEl>
                                      </p:cBhvr>
                                    </p:animEffect>
                                  </p:childTnLst>
                                </p:cTn>
                              </p:par>
                            </p:childTnLst>
                          </p:cTn>
                        </p:par>
                        <p:par>
                          <p:cTn id="27" fill="hold" nodeType="afterGroup">
                            <p:stCondLst>
                              <p:cond delay="12000"/>
                            </p:stCondLst>
                            <p:childTnLst>
                              <p:par>
                                <p:cTn id="28" presetID="10"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2000"/>
                                        <p:tgtEl>
                                          <p:spTgt spid="3"/>
                                        </p:tgtEl>
                                      </p:cBhvr>
                                    </p:animEffect>
                                  </p:childTnLst>
                                </p:cTn>
                              </p:par>
                            </p:childTnLst>
                          </p:cTn>
                        </p:par>
                        <p:par>
                          <p:cTn id="31" fill="hold" nodeType="afterGroup">
                            <p:stCondLst>
                              <p:cond delay="14000"/>
                            </p:stCondLst>
                            <p:childTnLst>
                              <p:par>
                                <p:cTn id="32" presetID="10"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ebol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52739</TotalTime>
  <Words>1617</Words>
  <Application>Microsoft Macintosh PowerPoint</Application>
  <PresentationFormat>Présentation à l'écran (4:3)</PresentationFormat>
  <Paragraphs>277</Paragraphs>
  <Slides>19</Slides>
  <Notes>18</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19</vt:i4>
      </vt:variant>
    </vt:vector>
  </HeadingPairs>
  <TitlesOfParts>
    <vt:vector size="30" baseType="lpstr">
      <vt:lpstr>Century Gothic</vt:lpstr>
      <vt:lpstr>ＭＳ Ｐゴシック</vt:lpstr>
      <vt:lpstr>Times New Roman</vt:lpstr>
      <vt:lpstr>Ebrima</vt:lpstr>
      <vt:lpstr>Lato Regular</vt:lpstr>
      <vt:lpstr>Arial</vt:lpstr>
      <vt:lpstr>LilyUPC</vt:lpstr>
      <vt:lpstr>Mangal</vt:lpstr>
      <vt:lpstr>Calibri</vt:lpstr>
      <vt:lpstr>Wingdings 2</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Fiches apprenants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Gemma Young</dc:creator>
  <cp:lastModifiedBy>FPE</cp:lastModifiedBy>
  <cp:revision>1294</cp:revision>
  <dcterms:created xsi:type="dcterms:W3CDTF">2016-01-08T11:24:05Z</dcterms:created>
  <dcterms:modified xsi:type="dcterms:W3CDTF">2019-10-10T08:11:05Z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926A4257-4A38-4A28-A204-42692B1F4461</vt:lpwstr>
  </property>
  <property fmtid="{D5CDD505-2E9C-101B-9397-08002B2CF9AE}" pid="3" name="ArticulatePath">
    <vt:lpwstr>Ebola presentation</vt:lpwstr>
  </property>
</Properties>
</file>