
<file path=[Content_Types].xml><?xml version="1.0" encoding="utf-8"?>
<Types xmlns="http://schemas.openxmlformats.org/package/2006/content-types">
  <Default Extension="xml" ContentType="application/xml"/>
  <Default Extension="bin" ContentType="audio/unknown"/>
  <Default Extension="jpeg" ContentType="image/jpeg"/>
  <Default Extension="rels" ContentType="application/vnd.openxmlformats-package.relationships+xml"/>
  <Default Extension="emf" ContentType="image/x-emf"/>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6"/>
  </p:notesMasterIdLst>
  <p:handoutMasterIdLst>
    <p:handoutMasterId r:id="rId17"/>
  </p:handoutMasterIdLst>
  <p:sldIdLst>
    <p:sldId id="274" r:id="rId2"/>
    <p:sldId id="275" r:id="rId3"/>
    <p:sldId id="257" r:id="rId4"/>
    <p:sldId id="263" r:id="rId5"/>
    <p:sldId id="282" r:id="rId6"/>
    <p:sldId id="284" r:id="rId7"/>
    <p:sldId id="285" r:id="rId8"/>
    <p:sldId id="286" r:id="rId9"/>
    <p:sldId id="287" r:id="rId10"/>
    <p:sldId id="278" r:id="rId11"/>
    <p:sldId id="279" r:id="rId12"/>
    <p:sldId id="280" r:id="rId13"/>
    <p:sldId id="276" r:id="rId14"/>
    <p:sldId id="277" r:id="rId15"/>
  </p:sldIdLst>
  <p:sldSz cx="9144000" cy="6858000" type="screen4x3"/>
  <p:notesSz cx="6881813" cy="10015538"/>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E46C0A"/>
    <a:srgbClr val="F3FAEC"/>
    <a:srgbClr val="E5F3D5"/>
    <a:srgbClr val="639729"/>
    <a:srgbClr val="4A7EBB"/>
    <a:srgbClr val="990099"/>
    <a:srgbClr val="3333CC"/>
    <a:srgbClr val="009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6" autoAdjust="0"/>
    <p:restoredTop sz="90874" autoAdjust="0"/>
  </p:normalViewPr>
  <p:slideViewPr>
    <p:cSldViewPr>
      <p:cViewPr varScale="1">
        <p:scale>
          <a:sx n="102" d="100"/>
          <a:sy n="102" d="100"/>
        </p:scale>
        <p:origin x="17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B6C8D03-5FC4-844C-9633-8E567F05112B}" type="datetimeFigureOut">
              <a:rPr lang="en-GB"/>
              <a:pPr>
                <a:defRPr/>
              </a:pPr>
              <a:t>10/10/2019</a:t>
            </a:fld>
            <a:endParaRPr lang="fr-FR"/>
          </a:p>
        </p:txBody>
      </p:sp>
      <p:sp>
        <p:nvSpPr>
          <p:cNvPr id="4" name="Footer Placeholder 3"/>
          <p:cNvSpPr>
            <a:spLocks noGrp="1"/>
          </p:cNvSpPr>
          <p:nvPr>
            <p:ph type="ftr" sz="quarter" idx="2"/>
          </p:nvPr>
        </p:nvSpPr>
        <p:spPr>
          <a:xfrm>
            <a:off x="0" y="9512300"/>
            <a:ext cx="2982913" cy="5016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97313" y="9512300"/>
            <a:ext cx="2982912" cy="5016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9FE7748-7AA0-324B-A157-463CB14F6049}" type="slidenum">
              <a:rPr lang="en-GB" altLang="x-none"/>
              <a:pPr/>
              <a:t>‹#›</a:t>
            </a:fld>
            <a:endParaRPr lang="fr-FR"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97313" y="0"/>
            <a:ext cx="2982912" cy="50165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2AE8848-7D1E-FF4D-8996-5B3A5ADEE1FF}" type="datetimeFigureOut">
              <a:rPr lang="en-GB"/>
              <a:pPr>
                <a:defRPr/>
              </a:pPr>
              <a:t>10/10/2019</a:t>
            </a:fld>
            <a:endParaRPr lang="fr-FR"/>
          </a:p>
        </p:txBody>
      </p:sp>
      <p:sp>
        <p:nvSpPr>
          <p:cNvPr id="4" name="Slide Image Placeholder 3"/>
          <p:cNvSpPr>
            <a:spLocks noGrp="1" noRot="1" noChangeAspect="1"/>
          </p:cNvSpPr>
          <p:nvPr>
            <p:ph type="sldImg" idx="2"/>
          </p:nvPr>
        </p:nvSpPr>
        <p:spPr>
          <a:xfrm>
            <a:off x="1189038" y="1252538"/>
            <a:ext cx="4505325" cy="33797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8975" y="4819650"/>
            <a:ext cx="5505450" cy="39433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513888"/>
            <a:ext cx="2982913" cy="50165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97313" y="9513888"/>
            <a:ext cx="2982912" cy="5016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6850FBB-A8D2-5946-B98C-00BD38298A2C}" type="slidenum">
              <a:rPr lang="en-GB" altLang="x-none"/>
              <a:pPr/>
              <a:t>‹#›</a:t>
            </a:fld>
            <a:endParaRPr lang="fr-FR"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b="1"/>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5A6708B-2C05-C745-B6F7-A4465D56841B}" type="slidenum">
              <a:rPr lang="en-GB" altLang="x-none"/>
              <a:pPr/>
              <a:t>1</a:t>
            </a:fld>
            <a:endParaRPr lang="fr-FR"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b="1"/>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1F55470-84DE-EE44-827E-0B1C1E38A820}" type="slidenum">
              <a:rPr lang="en-GB" altLang="x-none"/>
              <a:pPr/>
              <a:t>10</a:t>
            </a:fld>
            <a:endParaRPr lang="fr-FR"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079DCB8-2868-7649-BDE7-7642EF9473C2}" type="slidenum">
              <a:rPr lang="en-GB" altLang="x-none"/>
              <a:pPr/>
              <a:t>11</a:t>
            </a:fld>
            <a:endParaRPr lang="fr-FR"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b="1"/>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EF26E831-9125-1A48-AB34-DBB19011A1E8}" type="slidenum">
              <a:rPr lang="en-GB" altLang="x-none"/>
              <a:pPr/>
              <a:t>12</a:t>
            </a:fld>
            <a:endParaRPr lang="fr-FR"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7FDBBF0-A2A1-894A-A4D2-EAA5E6DBC0C8}" type="slidenum">
              <a:rPr lang="en-GB" altLang="x-none"/>
              <a:pPr/>
              <a:t>13</a:t>
            </a:fld>
            <a:endParaRPr lang="fr-FR"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04F9A74-FC84-F34D-B524-80C5EB135D7E}" type="slidenum">
              <a:rPr lang="en-GB" altLang="x-none"/>
              <a:pPr/>
              <a:t>14</a:t>
            </a:fld>
            <a:endParaRPr lang="fr-FR"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solidFill>
                <a:srgbClr val="7030A0"/>
              </a:solidFill>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58F3F8E-5255-B945-9103-FE7AF64A8CB8}" type="slidenum">
              <a:rPr lang="en-GB" altLang="x-none"/>
              <a:pPr/>
              <a:t>2</a:t>
            </a:fld>
            <a:endParaRPr lang="fr-FR"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Pour lire la vidéo, cliquez sur un des liens en mode diaporama.</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A7AE407-3C28-EE4D-B452-3D3202DB2A00}" type="slidenum">
              <a:rPr lang="en-GB" altLang="x-none"/>
              <a:pPr/>
              <a:t>3</a:t>
            </a:fld>
            <a:endParaRPr lang="fr-FR"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b="1"/>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FB606A1-0978-3649-951D-E2810D54B834}" type="slidenum">
              <a:rPr lang="en-GB" altLang="x-none"/>
              <a:pPr/>
              <a:t>4</a:t>
            </a:fld>
            <a:endParaRPr lang="fr-FR"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A59D9809-5011-B143-9FAC-62A341C9123D}" type="slidenum">
              <a:rPr lang="en-GB" altLang="x-none"/>
              <a:pPr/>
              <a:t>5</a:t>
            </a:fld>
            <a:endParaRPr lang="fr-FR"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9515974-17D1-3E4C-AF57-8D06697A6852}" type="slidenum">
              <a:rPr lang="en-GB" altLang="x-none"/>
              <a:pPr/>
              <a:t>6</a:t>
            </a:fld>
            <a:endParaRPr lang="fr-FR"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b="1"/>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7275982-6C29-8346-A543-090E3CA29481}" type="slidenum">
              <a:rPr lang="en-GB" altLang="x-none"/>
              <a:pPr/>
              <a:t>7</a:t>
            </a:fld>
            <a:endParaRPr lang="fr-FR"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b="1"/>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8D99954D-B740-9D4F-8291-9A78A4D7D0CC}" type="slidenum">
              <a:rPr lang="en-GB" altLang="x-none"/>
              <a:pPr/>
              <a:t>8</a:t>
            </a:fld>
            <a:endParaRPr lang="fr-FR"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D9B875A-8B3E-524F-A8E9-1D9736492A64}" type="slidenum">
              <a:rPr lang="en-GB" altLang="x-none"/>
              <a:pPr/>
              <a:t>9</a:t>
            </a:fld>
            <a:endParaRPr lang="fr-FR"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EE35E51-FB65-7E40-AE32-47570C2B638D}"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40A4168-3893-464F-843C-0ADABD4DB1A9}" type="slidenum">
              <a:rPr lang="en-GB" altLang="x-none"/>
              <a:pPr/>
              <a:t>‹#›</a:t>
            </a:fld>
            <a:endParaRPr lang="en-GB" altLang="x-none"/>
          </a:p>
        </p:txBody>
      </p:sp>
    </p:spTree>
    <p:extLst>
      <p:ext uri="{BB962C8B-B14F-4D97-AF65-F5344CB8AC3E}">
        <p14:creationId xmlns:p14="http://schemas.microsoft.com/office/powerpoint/2010/main" val="131350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828675" cy="687705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 name="Picture 1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550" y="115888"/>
            <a:ext cx="151288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16"/>
          <p:cNvSpPr/>
          <p:nvPr userDrawn="1"/>
        </p:nvSpPr>
        <p:spPr>
          <a:xfrm rot="16200000">
            <a:off x="9147969" y="6066632"/>
            <a:ext cx="306387" cy="1079500"/>
          </a:xfrm>
          <a:prstGeom prst="round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64503289-3A73-E148-A6C5-D2ADAEA173A0}" type="slidenum">
              <a:rPr lang="en-GB" altLang="en-US" sz="1400" b="1">
                <a:solidFill>
                  <a:schemeClr val="bg1"/>
                </a:solidFill>
                <a:latin typeface="Century Gothic" charset="0"/>
                <a:ea typeface="ＭＳ Ｐゴシック" charset="-128"/>
              </a:rPr>
              <a:pPr algn="ctr"/>
              <a:t>‹#›</a:t>
            </a:fld>
            <a:endParaRPr lang="fr-FR"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20911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33535F-EA9E-E048-B553-25671EF602C3}"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FBF4A34-AF48-AD4D-88E9-07432DD61869}" type="slidenum">
              <a:rPr lang="en-GB" altLang="x-none"/>
              <a:pPr/>
              <a:t>‹#›</a:t>
            </a:fld>
            <a:endParaRPr lang="en-GB" altLang="x-none"/>
          </a:p>
        </p:txBody>
      </p:sp>
    </p:spTree>
    <p:extLst>
      <p:ext uri="{BB962C8B-B14F-4D97-AF65-F5344CB8AC3E}">
        <p14:creationId xmlns:p14="http://schemas.microsoft.com/office/powerpoint/2010/main" val="148584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FAE104-F024-B04B-ADE7-3ABD93023B6C}"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2624FF6-C2BE-A447-887C-D09916EB4E9A}" type="slidenum">
              <a:rPr lang="en-GB" altLang="x-none"/>
              <a:pPr/>
              <a:t>‹#›</a:t>
            </a:fld>
            <a:endParaRPr lang="en-GB" altLang="x-none"/>
          </a:p>
        </p:txBody>
      </p:sp>
    </p:spTree>
    <p:extLst>
      <p:ext uri="{BB962C8B-B14F-4D97-AF65-F5344CB8AC3E}">
        <p14:creationId xmlns:p14="http://schemas.microsoft.com/office/powerpoint/2010/main" val="165306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EC1D011-8E27-1748-883E-95B64C29F354}"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CB1CD27-771D-3143-9EFA-35422BA8212F}" type="slidenum">
              <a:rPr lang="en-GB" altLang="x-none"/>
              <a:pPr/>
              <a:t>‹#›</a:t>
            </a:fld>
            <a:endParaRPr lang="en-GB" altLang="x-none"/>
          </a:p>
        </p:txBody>
      </p:sp>
    </p:spTree>
    <p:extLst>
      <p:ext uri="{BB962C8B-B14F-4D97-AF65-F5344CB8AC3E}">
        <p14:creationId xmlns:p14="http://schemas.microsoft.com/office/powerpoint/2010/main" val="1111514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C610ABB-4252-CF41-A914-7C355288B647}"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5592AAD-912F-8F46-8748-311C382AAA9B}" type="slidenum">
              <a:rPr lang="en-GB" altLang="x-none"/>
              <a:pPr/>
              <a:t>‹#›</a:t>
            </a:fld>
            <a:endParaRPr lang="en-GB" altLang="x-none"/>
          </a:p>
        </p:txBody>
      </p:sp>
    </p:spTree>
    <p:extLst>
      <p:ext uri="{BB962C8B-B14F-4D97-AF65-F5344CB8AC3E}">
        <p14:creationId xmlns:p14="http://schemas.microsoft.com/office/powerpoint/2010/main" val="26373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6"/>
          <p:cNvSpPr/>
          <p:nvPr userDrawn="1"/>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Box 13"/>
          <p:cNvSpPr txBox="1">
            <a:spLocks noChangeArrowheads="1"/>
          </p:cNvSpPr>
          <p:nvPr userDrawn="1"/>
        </p:nvSpPr>
        <p:spPr bwMode="auto">
          <a:xfrm>
            <a:off x="8761413" y="6484938"/>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81D47FA-B857-DE4A-8DD6-F6D1096CD553}" type="slidenum">
              <a:rPr lang="en-GB" altLang="en-US" sz="1400" b="1">
                <a:solidFill>
                  <a:schemeClr val="bg1"/>
                </a:solidFill>
                <a:latin typeface="Century Gothic" charset="0"/>
                <a:ea typeface="ＭＳ Ｐゴシック" charset="-128"/>
              </a:rPr>
              <a:pPr algn="ctr"/>
              <a:t>‹#›</a:t>
            </a:fld>
            <a:endParaRPr lang="fr-FR" altLang="en-US" sz="1400" b="1">
              <a:solidFill>
                <a:schemeClr val="bg1"/>
              </a:solidFill>
              <a:latin typeface="Century Gothic" charset="0"/>
              <a:ea typeface="ＭＳ Ｐゴシック" charset="-128"/>
            </a:endParaRPr>
          </a:p>
        </p:txBody>
      </p:sp>
    </p:spTree>
    <p:extLst>
      <p:ext uri="{BB962C8B-B14F-4D97-AF65-F5344CB8AC3E}">
        <p14:creationId xmlns:p14="http://schemas.microsoft.com/office/powerpoint/2010/main" val="234217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6E1E162-4D62-2541-A145-DA2B39D10A7D}"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405708D-F193-724A-A3C0-87B9286C077E}" type="slidenum">
              <a:rPr lang="en-GB" altLang="x-none"/>
              <a:pPr/>
              <a:t>‹#›</a:t>
            </a:fld>
            <a:endParaRPr lang="en-GB" altLang="x-none"/>
          </a:p>
        </p:txBody>
      </p:sp>
    </p:spTree>
    <p:extLst>
      <p:ext uri="{BB962C8B-B14F-4D97-AF65-F5344CB8AC3E}">
        <p14:creationId xmlns:p14="http://schemas.microsoft.com/office/powerpoint/2010/main" val="2955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B1ED0A-8D44-3E46-ABBC-1B6F97F463D8}" type="datetimeFigureOut">
              <a:rPr lang="en-GB"/>
              <a:pPr>
                <a:defRPr/>
              </a:pPr>
              <a:t>10/10/2019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665BEE7-AF28-6541-B5DA-847C80F1F72A}" type="slidenum">
              <a:rPr lang="en-GB" altLang="x-none"/>
              <a:pPr/>
              <a:t>‹#›</a:t>
            </a:fld>
            <a:endParaRPr lang="en-GB" altLang="x-none"/>
          </a:p>
        </p:txBody>
      </p:sp>
    </p:spTree>
    <p:extLst>
      <p:ext uri="{BB962C8B-B14F-4D97-AF65-F5344CB8AC3E}">
        <p14:creationId xmlns:p14="http://schemas.microsoft.com/office/powerpoint/2010/main" val="62469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8BBA80C-1E12-0148-96D1-B3026DEAC29B}" type="datetimeFigureOut">
              <a:rPr lang="en-GB"/>
              <a:pPr>
                <a:defRPr/>
              </a:pPr>
              <a:t>10/10/2019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1B723BB5-2511-874E-8505-8D52174181A0}" type="slidenum">
              <a:rPr lang="en-GB" altLang="x-none"/>
              <a:pPr/>
              <a:t>‹#›</a:t>
            </a:fld>
            <a:endParaRPr lang="en-GB" altLang="x-none"/>
          </a:p>
        </p:txBody>
      </p:sp>
    </p:spTree>
    <p:extLst>
      <p:ext uri="{BB962C8B-B14F-4D97-AF65-F5344CB8AC3E}">
        <p14:creationId xmlns:p14="http://schemas.microsoft.com/office/powerpoint/2010/main" val="28097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7703ADB-6B33-4C4D-A230-0B2B3B6C759F}" type="datetimeFigureOut">
              <a:rPr lang="en-GB"/>
              <a:pPr>
                <a:defRPr/>
              </a:pPr>
              <a:t>10/10/2019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21F7AAF3-032B-8B4B-903F-6C46DCCE507A}" type="slidenum">
              <a:rPr lang="en-GB" altLang="x-none"/>
              <a:pPr/>
              <a:t>‹#›</a:t>
            </a:fld>
            <a:endParaRPr lang="en-GB" altLang="x-none"/>
          </a:p>
        </p:txBody>
      </p:sp>
    </p:spTree>
    <p:extLst>
      <p:ext uri="{BB962C8B-B14F-4D97-AF65-F5344CB8AC3E}">
        <p14:creationId xmlns:p14="http://schemas.microsoft.com/office/powerpoint/2010/main" val="11426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3E0B0C-0047-AA42-BF11-4BB362FA97B2}" type="datetimeFigureOut">
              <a:rPr lang="en-GB"/>
              <a:pPr>
                <a:defRPr/>
              </a:pPr>
              <a:t>10/10/2019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0179002-3F35-DB47-98B2-9BF58C919C2A}" type="slidenum">
              <a:rPr lang="en-GB" altLang="x-none"/>
              <a:pPr/>
              <a:t>‹#›</a:t>
            </a:fld>
            <a:endParaRPr lang="en-GB" altLang="x-none"/>
          </a:p>
        </p:txBody>
      </p:sp>
    </p:spTree>
    <p:extLst>
      <p:ext uri="{BB962C8B-B14F-4D97-AF65-F5344CB8AC3E}">
        <p14:creationId xmlns:p14="http://schemas.microsoft.com/office/powerpoint/2010/main" val="68258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EB6BBD-3788-A74A-87C7-180B46A3FB13}" type="datetimeFigureOut">
              <a:rPr lang="en-GB"/>
              <a:pPr>
                <a:defRPr/>
              </a:pPr>
              <a:t>10/10/2019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8EEEDB26-D273-7B41-9C8D-125D78A298F4}" type="slidenum">
              <a:rPr lang="en-GB" altLang="x-none"/>
              <a:pPr/>
              <a:t>‹#›</a:t>
            </a:fld>
            <a:endParaRPr lang="en-GB" altLang="x-none"/>
          </a:p>
        </p:txBody>
      </p:sp>
    </p:spTree>
    <p:extLst>
      <p:ext uri="{BB962C8B-B14F-4D97-AF65-F5344CB8AC3E}">
        <p14:creationId xmlns:p14="http://schemas.microsoft.com/office/powerpoint/2010/main" val="35120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p:cNvSpPr txBox="1"/>
          <p:nvPr userDrawn="1"/>
        </p:nvSpPr>
        <p:spPr>
          <a:xfrm>
            <a:off x="1476375" y="6381750"/>
            <a:ext cx="6262688" cy="354013"/>
          </a:xfrm>
          <a:prstGeom prst="rect">
            <a:avLst/>
          </a:prstGeom>
          <a:noFill/>
        </p:spPr>
        <p:txBody>
          <a:bodyPr>
            <a:spAutoFit/>
          </a:bodyPr>
          <a:lstStyle/>
          <a:p>
            <a:pPr algn="ctr" fontAlgn="auto">
              <a:spcBef>
                <a:spcPts val="0"/>
              </a:spcBef>
              <a:spcAft>
                <a:spcPts val="0"/>
              </a:spcAft>
              <a:defRPr/>
            </a:pPr>
            <a:r>
              <a:rPr lang="en-GB" sz="1700" dirty="0">
                <a:latin typeface="Century Gothic" pitchFamily="34" charset="0"/>
                <a:ea typeface="+mn-ea"/>
                <a:cs typeface="+mn-cs"/>
              </a:rPr>
              <a:t> Pour plus d'informations, visitez EngagingScience.eu</a:t>
            </a:r>
          </a:p>
        </p:txBody>
      </p:sp>
    </p:spTree>
    <p:extLst>
      <p:ext uri="{BB962C8B-B14F-4D97-AF65-F5344CB8AC3E}">
        <p14:creationId xmlns:p14="http://schemas.microsoft.com/office/powerpoint/2010/main" val="1590900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ABE51B9-7E26-BF46-9B8D-B2ACC3C917A5}" type="datetimeFigureOut">
              <a:rPr lang="en-GB"/>
              <a:pPr>
                <a:defRPr/>
              </a:pPr>
              <a:t>10/10/2019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7E0F9C3-3118-F047-B54A-52514055E88A}"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66" r:id="rId1"/>
    <p:sldLayoutId id="2147483677" r:id="rId2"/>
    <p:sldLayoutId id="2147483667" r:id="rId3"/>
    <p:sldLayoutId id="2147483668" r:id="rId4"/>
    <p:sldLayoutId id="2147483669" r:id="rId5"/>
    <p:sldLayoutId id="2147483670" r:id="rId6"/>
    <p:sldLayoutId id="2147483671" r:id="rId7"/>
    <p:sldLayoutId id="2147483672" r:id="rId8"/>
    <p:sldLayoutId id="2147483678" r:id="rId9"/>
    <p:sldLayoutId id="2147483679" r:id="rId10"/>
    <p:sldLayoutId id="2147483673" r:id="rId11"/>
    <p:sldLayoutId id="2147483674" r:id="rId12"/>
    <p:sldLayoutId id="2147483675" r:id="rId13"/>
    <p:sldLayoutId id="2147483676"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audio" Target="../media/media7.wav"/><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tags" Target="../tags/tag6.xml"/><Relationship Id="rId2" Type="http://schemas.microsoft.com/office/2007/relationships/media" Target="../media/media7.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41.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4.png"/><Relationship Id="rId5" Type="http://schemas.openxmlformats.org/officeDocument/2006/relationships/image" Target="../media/image42.png"/><Relationship Id="rId1" Type="http://schemas.openxmlformats.org/officeDocument/2006/relationships/tags" Target="../tags/tag9.xml"/><Relationship Id="rId2"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4" Type="http://schemas.openxmlformats.org/officeDocument/2006/relationships/image" Target="../media/image52.png"/><Relationship Id="rId15" Type="http://schemas.openxmlformats.org/officeDocument/2006/relationships/image" Target="../media/image53.emf"/><Relationship Id="rId16" Type="http://schemas.openxmlformats.org/officeDocument/2006/relationships/image" Target="../media/image54.emf"/><Relationship Id="rId17" Type="http://schemas.openxmlformats.org/officeDocument/2006/relationships/image" Target="../media/image55.png"/><Relationship Id="rId18" Type="http://schemas.openxmlformats.org/officeDocument/2006/relationships/image" Target="../media/image56.png"/><Relationship Id="rId1" Type="http://schemas.openxmlformats.org/officeDocument/2006/relationships/tags" Target="../tags/tag10.xml"/><Relationship Id="rId2" Type="http://schemas.openxmlformats.org/officeDocument/2006/relationships/slideLayout" Target="../slideLayouts/slideLayout8.xml"/><Relationship Id="rId3" Type="http://schemas.openxmlformats.org/officeDocument/2006/relationships/notesSlide" Target="../notesSlides/notesSlide14.xml"/><Relationship Id="rId4" Type="http://schemas.openxmlformats.org/officeDocument/2006/relationships/image" Target="../media/image4.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s://www.youtube.com/watch?v=jofNR_WkoCE&amp;feature=kp" TargetMode="External"/><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microsoft.com/office/2007/relationships/media" Target="../media/media1.wav"/><Relationship Id="rId2" Type="http://schemas.openxmlformats.org/officeDocument/2006/relationships/audio" Target="../media/media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22.png"/><Relationship Id="rId6" Type="http://schemas.openxmlformats.org/officeDocument/2006/relationships/image" Target="../media/image23.png"/><Relationship Id="rId1" Type="http://schemas.microsoft.com/office/2007/relationships/media" Target="../media/media2.wav"/><Relationship Id="rId2" Type="http://schemas.openxmlformats.org/officeDocument/2006/relationships/audio" Target="../media/media2.wav"/></Relationships>
</file>

<file path=ppt/slides/_rels/slide9.xml.rels><?xml version="1.0" encoding="UTF-8" standalone="yes"?>
<Relationships xmlns="http://schemas.openxmlformats.org/package/2006/relationships"><Relationship Id="rId9" Type="http://schemas.microsoft.com/office/2007/relationships/media" Target="../media/media6.wav"/><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png"/><Relationship Id="rId23" Type="http://schemas.openxmlformats.org/officeDocument/2006/relationships/image" Target="../media/image31.png"/><Relationship Id="rId24" Type="http://schemas.openxmlformats.org/officeDocument/2006/relationships/image" Target="../media/image32.png"/><Relationship Id="rId25" Type="http://schemas.openxmlformats.org/officeDocument/2006/relationships/image" Target="../media/image33.png"/><Relationship Id="rId10" Type="http://schemas.openxmlformats.org/officeDocument/2006/relationships/audio" Target="../media/media6.wav"/><Relationship Id="rId11" Type="http://schemas.microsoft.com/office/2007/relationships/media" Target="file:///C:\Users\Gemma\Documents\Documents\ENGAGE\155317__jace__dog-pitiful-howl-and-bark.wav" TargetMode="External"/><Relationship Id="rId12" Type="http://schemas.openxmlformats.org/officeDocument/2006/relationships/audio" Target="file:///C:\Users\Gemma\Documents\Documents\ENGAGE\155317__jace__dog-pitiful-howl-and-bark.wav" TargetMode="External"/><Relationship Id="rId13" Type="http://schemas.openxmlformats.org/officeDocument/2006/relationships/slideLayout" Target="../slideLayouts/slideLayout2.xml"/><Relationship Id="rId14" Type="http://schemas.openxmlformats.org/officeDocument/2006/relationships/notesSlide" Target="../notesSlides/notesSlide9.xml"/><Relationship Id="rId15" Type="http://schemas.openxmlformats.org/officeDocument/2006/relationships/image" Target="../media/image24.png"/><Relationship Id="rId16" Type="http://schemas.openxmlformats.org/officeDocument/2006/relationships/image" Target="../media/image25.png"/><Relationship Id="rId17" Type="http://schemas.openxmlformats.org/officeDocument/2006/relationships/image" Target="../media/image26.png"/><Relationship Id="rId18" Type="http://schemas.openxmlformats.org/officeDocument/2006/relationships/image" Target="../media/image27.png"/><Relationship Id="rId19" Type="http://schemas.openxmlformats.org/officeDocument/2006/relationships/audio" Target="../media/audio1.bin"/><Relationship Id="rId1" Type="http://schemas.microsoft.com/office/2007/relationships/media" Target="../media/media3.wav"/><Relationship Id="rId2" Type="http://schemas.openxmlformats.org/officeDocument/2006/relationships/audio" Target="../media/media3.wav"/><Relationship Id="rId3" Type="http://schemas.microsoft.com/office/2007/relationships/media" Target="../media/media4.wav"/><Relationship Id="rId4" Type="http://schemas.openxmlformats.org/officeDocument/2006/relationships/audio" Target="../media/media4.wav"/><Relationship Id="rId5" Type="http://schemas.microsoft.com/office/2007/relationships/media" Target="../media/media1.wav"/><Relationship Id="rId6" Type="http://schemas.openxmlformats.org/officeDocument/2006/relationships/audio" Target="../media/media1.wav"/><Relationship Id="rId7" Type="http://schemas.microsoft.com/office/2007/relationships/media" Target="../media/media5.wav"/><Relationship Id="rId8" Type="http://schemas.openxmlformats.org/officeDocument/2006/relationships/audio" Target="../media/media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5"/>
          <p:cNvGrpSpPr>
            <a:grpSpLocks/>
          </p:cNvGrpSpPr>
          <p:nvPr/>
        </p:nvGrpSpPr>
        <p:grpSpPr bwMode="auto">
          <a:xfrm>
            <a:off x="0" y="3200400"/>
            <a:ext cx="9144000" cy="1066800"/>
            <a:chOff x="0" y="3298305"/>
            <a:chExt cx="9144000" cy="1066801"/>
          </a:xfrm>
        </p:grpSpPr>
        <p:sp>
          <p:nvSpPr>
            <p:cNvPr id="6" name="Rectangle 5"/>
            <p:cNvSpPr/>
            <p:nvPr/>
          </p:nvSpPr>
          <p:spPr>
            <a:xfrm>
              <a:off x="0" y="3298305"/>
              <a:ext cx="9144000" cy="1066801"/>
            </a:xfrm>
            <a:prstGeom prst="rect">
              <a:avLst/>
            </a:prstGeom>
            <a:solidFill>
              <a:srgbClr val="9900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127" name="TextBox 6"/>
            <p:cNvSpPr txBox="1">
              <a:spLocks noChangeArrowheads="1"/>
            </p:cNvSpPr>
            <p:nvPr/>
          </p:nvSpPr>
          <p:spPr bwMode="auto">
            <a:xfrm>
              <a:off x="466750" y="3359016"/>
              <a:ext cx="82097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5400">
                  <a:solidFill>
                    <a:schemeClr val="bg1"/>
                  </a:solidFill>
                  <a:latin typeface="Century Gothic" charset="0"/>
                </a:rPr>
                <a:t>Que dit le renard ?</a:t>
              </a:r>
            </a:p>
          </p:txBody>
        </p:sp>
      </p:grpSp>
      <p:pic>
        <p:nvPicPr>
          <p:cNvPr id="5123" name="Picture 7"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715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47813" y="2508250"/>
            <a:ext cx="5976937" cy="369888"/>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mn-ea"/>
                <a:cs typeface="+mn-cs"/>
              </a:rPr>
              <a:t>Préparer la Génération Suivante pour un Engagement Actif</a:t>
            </a:r>
            <a:r>
              <a:rPr dirty="0">
                <a:latin typeface="+mn-lt"/>
                <a:ea typeface="+mn-ea"/>
                <a:cs typeface="+mn-cs"/>
              </a:rPr>
              <a:t> </a:t>
            </a:r>
            <a:r>
              <a:rPr lang="en-GB" sz="1300" b="1" dirty="0">
                <a:solidFill>
                  <a:schemeClr val="bg1">
                    <a:lumMod val="50000"/>
                  </a:schemeClr>
                </a:solidFill>
                <a:latin typeface="Century Gothic" pitchFamily="34" charset="0"/>
                <a:ea typeface="+mn-ea"/>
                <a:cs typeface="+mn-cs"/>
              </a:rPr>
              <a:t>en Sciences</a:t>
            </a:r>
            <a:endPar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pic>
        <p:nvPicPr>
          <p:cNvPr id="2050" name="Picture 2"/>
          <p:cNvPicPr>
            <a:picLocks noChangeAspect="1" noChangeArrowheads="1"/>
          </p:cNvPicPr>
          <p:nvPr/>
        </p:nvPicPr>
        <p:blipFill>
          <a:blip r:embed="rId5" cstate="print"/>
          <a:srcRect t="9313" b="6873"/>
          <a:stretch>
            <a:fillRect/>
          </a:stretch>
        </p:blipFill>
        <p:spPr bwMode="auto">
          <a:xfrm>
            <a:off x="3535293" y="4437112"/>
            <a:ext cx="2044819"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dog barks.png"/>
          <p:cNvPicPr>
            <a:picLocks noChangeAspect="1"/>
          </p:cNvPicPr>
          <p:nvPr/>
        </p:nvPicPr>
        <p:blipFill>
          <a:blip r:embed="rId6">
            <a:extLst>
              <a:ext uri="{28A0092B-C50C-407E-A947-70E740481C1C}">
                <a14:useLocalDpi xmlns:a14="http://schemas.microsoft.com/office/drawing/2010/main" val="0"/>
              </a:ext>
            </a:extLst>
          </a:blip>
          <a:srcRect r="9090" b="3801"/>
          <a:stretch>
            <a:fillRect/>
          </a:stretch>
        </p:blipFill>
        <p:spPr bwMode="auto">
          <a:xfrm>
            <a:off x="2303463" y="260350"/>
            <a:ext cx="6840537" cy="6597650"/>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76200" y="914400"/>
            <a:ext cx="3298825" cy="4114800"/>
            <a:chOff x="2626016" y="3861048"/>
            <a:chExt cx="3299328" cy="4680520"/>
          </a:xfrm>
        </p:grpSpPr>
        <p:sp>
          <p:nvSpPr>
            <p:cNvPr id="12" name="Rounded Rectangle 11"/>
            <p:cNvSpPr/>
            <p:nvPr/>
          </p:nvSpPr>
          <p:spPr>
            <a:xfrm>
              <a:off x="2627784" y="3861048"/>
              <a:ext cx="3297560" cy="4680520"/>
            </a:xfrm>
            <a:prstGeom prst="roundRect">
              <a:avLst/>
            </a:prstGeom>
            <a:solidFill>
              <a:srgbClr val="C00000"/>
            </a:solidFill>
            <a:ln>
              <a:noFill/>
            </a:ln>
            <a:effectLst>
              <a:outerShdw blurRad="101600" dist="101600" dir="2700000" algn="tl"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52" name="TextBox 12"/>
            <p:cNvSpPr txBox="1">
              <a:spLocks noChangeArrowheads="1"/>
            </p:cNvSpPr>
            <p:nvPr/>
          </p:nvSpPr>
          <p:spPr bwMode="auto">
            <a:xfrm>
              <a:off x="2626016" y="3906320"/>
              <a:ext cx="3299328" cy="430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000">
                  <a:solidFill>
                    <a:schemeClr val="bg1"/>
                  </a:solidFill>
                  <a:latin typeface="Century Gothic" charset="0"/>
                </a:rPr>
                <a:t>Cette démonstration prouve-t-elle que Bow-lingual peut identifier les émotions</a:t>
              </a:r>
            </a:p>
            <a:p>
              <a:pPr algn="ctr"/>
              <a:r>
                <a:rPr lang="en-GB" altLang="x-none" sz="3000">
                  <a:solidFill>
                    <a:schemeClr val="bg1"/>
                  </a:solidFill>
                  <a:latin typeface="Century Gothic" charset="0"/>
                </a:rPr>
                <a:t>à partir d'aboiements ?</a:t>
              </a:r>
              <a:endParaRPr lang="fr-FR" altLang="x-none" sz="3000">
                <a:solidFill>
                  <a:schemeClr val="bg1"/>
                </a:solidFill>
                <a:latin typeface="Century Gothic" charset="0"/>
              </a:endParaRPr>
            </a:p>
          </p:txBody>
        </p:sp>
      </p:grpSp>
      <p:pic>
        <p:nvPicPr>
          <p:cNvPr id="7" name="Picture 6" descr="liste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1412875"/>
            <a:ext cx="6191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10"/>
          <p:cNvGrpSpPr>
            <a:grpSpLocks/>
          </p:cNvGrpSpPr>
          <p:nvPr/>
        </p:nvGrpSpPr>
        <p:grpSpPr bwMode="auto">
          <a:xfrm>
            <a:off x="-323850" y="6402388"/>
            <a:ext cx="1727200" cy="339725"/>
            <a:chOff x="-860919" y="6431881"/>
            <a:chExt cx="1728191" cy="338554"/>
          </a:xfrm>
        </p:grpSpPr>
        <p:grpSp>
          <p:nvGrpSpPr>
            <p:cNvPr id="14345" name="Group 11"/>
            <p:cNvGrpSpPr>
              <a:grpSpLocks/>
            </p:cNvGrpSpPr>
            <p:nvPr/>
          </p:nvGrpSpPr>
          <p:grpSpPr bwMode="auto">
            <a:xfrm>
              <a:off x="-860919" y="6445960"/>
              <a:ext cx="1728191" cy="319809"/>
              <a:chOff x="-324543" y="6453332"/>
              <a:chExt cx="1728191" cy="288036"/>
            </a:xfrm>
          </p:grpSpPr>
          <p:sp>
            <p:nvSpPr>
              <p:cNvPr id="17" name="Freeform 16"/>
              <p:cNvSpPr/>
              <p:nvPr/>
            </p:nvSpPr>
            <p:spPr>
              <a:xfrm rot="16200000">
                <a:off x="359903" y="5769028"/>
                <a:ext cx="287821" cy="1656713"/>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Arial" charset="0"/>
                  <a:cs typeface="Arial" charset="0"/>
                </a:endParaRPr>
              </a:p>
            </p:txBody>
          </p:sp>
          <p:sp>
            <p:nvSpPr>
              <p:cNvPr id="18" name="Oval 17"/>
              <p:cNvSpPr/>
              <p:nvPr/>
            </p:nvSpPr>
            <p:spPr>
              <a:xfrm>
                <a:off x="1187624" y="6453475"/>
                <a:ext cx="216024" cy="287821"/>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a typeface="Arial" charset="0"/>
                  <a:cs typeface="Arial" charset="0"/>
                </a:endParaRPr>
              </a:p>
            </p:txBody>
          </p:sp>
        </p:grpSp>
        <p:sp>
          <p:nvSpPr>
            <p:cNvPr id="15" name="Text Box 13"/>
            <p:cNvSpPr txBox="1">
              <a:spLocks noChangeArrowheads="1"/>
            </p:cNvSpPr>
            <p:nvPr/>
          </p:nvSpPr>
          <p:spPr bwMode="auto">
            <a:xfrm>
              <a:off x="-392337" y="6431881"/>
              <a:ext cx="1219900"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SESSION 1</a:t>
              </a:r>
              <a:endParaRPr lang="fr-FR" sz="1600" b="1" kern="100" dirty="0">
                <a:solidFill>
                  <a:schemeClr val="bg1"/>
                </a:solidFill>
                <a:latin typeface="Century Gothic" pitchFamily="34" charset="0"/>
                <a:ea typeface="Myriad Pro" pitchFamily="86" charset="0"/>
                <a:cs typeface="Myriad Pro" pitchFamily="86" charset="0"/>
              </a:endParaRPr>
            </a:p>
          </p:txBody>
        </p:sp>
      </p:grpSp>
      <p:sp>
        <p:nvSpPr>
          <p:cNvPr id="24" name="Rounded Rectangle 23"/>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3"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6867E03-376C-BE44-83C6-A08649C43239}" type="slidenum">
              <a:rPr lang="en-GB" altLang="en-US" sz="1400" b="1">
                <a:solidFill>
                  <a:schemeClr val="bg1"/>
                </a:solidFill>
                <a:latin typeface="Century Gothic" charset="0"/>
                <a:ea typeface="ＭＳ Ｐゴシック" charset="-128"/>
              </a:rPr>
              <a:pPr algn="ctr"/>
              <a:t>10</a:t>
            </a:fld>
            <a:endParaRPr lang="fr-FR" altLang="en-US" sz="1400" b="1">
              <a:solidFill>
                <a:schemeClr val="bg1"/>
              </a:solidFill>
              <a:latin typeface="Century Gothic" charset="0"/>
              <a:ea typeface="ＭＳ Ｐゴシック" charset="-128"/>
            </a:endParaRPr>
          </a:p>
        </p:txBody>
      </p:sp>
      <p:pic>
        <p:nvPicPr>
          <p:cNvPr id="26" name="155314__jace__dog-full-suite.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2339975"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6"/>
                                        </p:tgtEl>
                                      </p:cBhvr>
                                    </p:cmd>
                                  </p:childTnLst>
                                </p:cTn>
                              </p:par>
                            </p:childTnLst>
                          </p:cTn>
                        </p:par>
                      </p:childTnLst>
                    </p:cTn>
                  </p:par>
                </p:childTnLst>
              </p:cTn>
              <p:nextCondLst>
                <p:cond evt="onClick" delay="0">
                  <p:tgtEl>
                    <p:spTgt spid="26"/>
                  </p:tgtEl>
                </p:cond>
              </p:nextCondLst>
            </p:seq>
            <p:audio>
              <p:cMediaNode vol="80000">
                <p:cTn id="16" fill="hold" display="0">
                  <p:stCondLst>
                    <p:cond delay="indefinite"/>
                  </p:stCondLst>
                  <p:endCondLst>
                    <p:cond evt="onStopAudio" delay="0">
                      <p:tgtEl>
                        <p:sldTgt/>
                      </p:tgtEl>
                    </p:cond>
                  </p:endCondLst>
                </p:cTn>
                <p:tgtEl>
                  <p:spTgt spid="2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dog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6100" y="4117975"/>
            <a:ext cx="1466850" cy="25511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1"/>
          <p:cNvGrpSpPr>
            <a:grpSpLocks/>
          </p:cNvGrpSpPr>
          <p:nvPr/>
        </p:nvGrpSpPr>
        <p:grpSpPr bwMode="auto">
          <a:xfrm>
            <a:off x="4932363" y="760413"/>
            <a:ext cx="3932237" cy="2020887"/>
            <a:chOff x="4932040" y="760019"/>
            <a:chExt cx="3932258" cy="2020909"/>
          </a:xfrm>
        </p:grpSpPr>
        <p:sp>
          <p:nvSpPr>
            <p:cNvPr id="15396" name="TextBox 5"/>
            <p:cNvSpPr txBox="1">
              <a:spLocks noChangeArrowheads="1"/>
            </p:cNvSpPr>
            <p:nvPr/>
          </p:nvSpPr>
          <p:spPr bwMode="auto">
            <a:xfrm>
              <a:off x="4932040" y="836712"/>
              <a:ext cx="37444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000">
                  <a:latin typeface="Century Gothic" charset="0"/>
                </a:rPr>
                <a:t>Les avis sont </a:t>
              </a:r>
              <a:r>
                <a:rPr lang="x-none" altLang="x-none" sz="1600"/>
                <a:t/>
              </a:r>
              <a:br>
                <a:rPr lang="x-none" altLang="x-none" sz="1600"/>
              </a:br>
              <a:r>
                <a:rPr lang="en-GB" altLang="x-none" sz="2000">
                  <a:latin typeface="Century Gothic" charset="0"/>
                </a:rPr>
                <a:t>négatifs. Ils se moquent de Bow-lingual. Cela risque d'avoir un impact sur les ventes. </a:t>
              </a:r>
              <a:r>
                <a:rPr lang="x-none" altLang="x-none" sz="1600"/>
                <a:t/>
              </a:r>
              <a:br>
                <a:rPr lang="x-none" altLang="x-none" sz="1600"/>
              </a:br>
              <a:r>
                <a:rPr lang="en-GB" altLang="x-none" sz="2000">
                  <a:latin typeface="Century Gothic" charset="0"/>
                </a:rPr>
                <a:t>Nous avons besoin d'aide.</a:t>
              </a:r>
              <a:endParaRPr lang="fr-FR" altLang="x-none" sz="2000">
                <a:latin typeface="Century Gothic" charset="0"/>
              </a:endParaRPr>
            </a:p>
          </p:txBody>
        </p:sp>
        <p:pic>
          <p:nvPicPr>
            <p:cNvPr id="15397" name="Picture 25" descr="quot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8294" y="760019"/>
              <a:ext cx="403866" cy="36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26" descr="quot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8460432" y="2416203"/>
              <a:ext cx="403866" cy="36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9"/>
          <p:cNvGrpSpPr>
            <a:grpSpLocks/>
          </p:cNvGrpSpPr>
          <p:nvPr/>
        </p:nvGrpSpPr>
        <p:grpSpPr bwMode="auto">
          <a:xfrm>
            <a:off x="179388" y="908050"/>
            <a:ext cx="4572000" cy="2592388"/>
            <a:chOff x="179512" y="908720"/>
            <a:chExt cx="4572597" cy="2592288"/>
          </a:xfrm>
        </p:grpSpPr>
        <p:sp>
          <p:nvSpPr>
            <p:cNvPr id="19" name="Rectangle 18"/>
            <p:cNvSpPr>
              <a:spLocks noChangeArrowheads="1"/>
            </p:cNvSpPr>
            <p:nvPr/>
          </p:nvSpPr>
          <p:spPr bwMode="auto">
            <a:xfrm>
              <a:off x="251520" y="908720"/>
              <a:ext cx="4500589" cy="2592288"/>
            </a:xfrm>
            <a:prstGeom prst="rect">
              <a:avLst/>
            </a:prstGeom>
            <a:solidFill>
              <a:schemeClr val="bg1"/>
            </a:solidFill>
            <a:ln w="25400">
              <a:solidFill>
                <a:srgbClr val="4A7EBB"/>
              </a:solidFill>
              <a:miter lim="800000"/>
              <a:headEnd/>
              <a:tailEnd/>
            </a:ln>
            <a:effectLst>
              <a:outerShdw blurRad="63500" dist="635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8" name="Rectangle 27"/>
            <p:cNvSpPr/>
            <p:nvPr/>
          </p:nvSpPr>
          <p:spPr>
            <a:xfrm>
              <a:off x="250958" y="908720"/>
              <a:ext cx="288963" cy="2592288"/>
            </a:xfrm>
            <a:prstGeom prst="rect">
              <a:avLst/>
            </a:prstGeom>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85" name="TextBox 28"/>
            <p:cNvSpPr txBox="1">
              <a:spLocks noChangeArrowheads="1"/>
            </p:cNvSpPr>
            <p:nvPr/>
          </p:nvSpPr>
          <p:spPr bwMode="auto">
            <a:xfrm rot="-5400000">
              <a:off x="-823954" y="1984194"/>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chemeClr val="bg1"/>
                  </a:solidFill>
                  <a:latin typeface="Century Gothic" charset="0"/>
                </a:rPr>
                <a:t>gadgetreview</a:t>
              </a:r>
              <a:r>
                <a:rPr lang="en-GB" altLang="x-none">
                  <a:solidFill>
                    <a:schemeClr val="bg1"/>
                  </a:solidFill>
                  <a:latin typeface="Century Gothic" charset="0"/>
                </a:rPr>
                <a:t>.com</a:t>
              </a:r>
              <a:endParaRPr lang="fr-FR" altLang="x-none">
                <a:solidFill>
                  <a:schemeClr val="bg1"/>
                </a:solidFill>
                <a:latin typeface="Century Gothic" charset="0"/>
              </a:endParaRPr>
            </a:p>
          </p:txBody>
        </p:sp>
        <p:sp>
          <p:nvSpPr>
            <p:cNvPr id="15386" name="TextBox 11"/>
            <p:cNvSpPr txBox="1">
              <a:spLocks noChangeArrowheads="1"/>
            </p:cNvSpPr>
            <p:nvPr/>
          </p:nvSpPr>
          <p:spPr bwMode="auto">
            <a:xfrm>
              <a:off x="683568" y="1556792"/>
              <a:ext cx="403244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Je vient d'acheter Bow-lingual. J'ai été choquée de voir à quel point mon chien me hait. Chaque fois qu'il aboie, il se moque de moi. Il se moque de mes vêtements, de ma cuisine et de mon poids. Je ne pensais pas qu'un chien pouvait jurer autant !</a:t>
              </a:r>
              <a:endParaRPr lang="fr-FR" altLang="x-none" sz="1600">
                <a:latin typeface="Century Gothic" charset="0"/>
              </a:endParaRPr>
            </a:p>
          </p:txBody>
        </p:sp>
        <p:grpSp>
          <p:nvGrpSpPr>
            <p:cNvPr id="15387" name="Group 24"/>
            <p:cNvGrpSpPr>
              <a:grpSpLocks/>
            </p:cNvGrpSpPr>
            <p:nvPr/>
          </p:nvGrpSpPr>
          <p:grpSpPr bwMode="auto">
            <a:xfrm>
              <a:off x="611560" y="1052736"/>
              <a:ext cx="1440160" cy="216024"/>
              <a:chOff x="-1692696" y="2564904"/>
              <a:chExt cx="1440160" cy="216024"/>
            </a:xfrm>
          </p:grpSpPr>
          <p:sp>
            <p:nvSpPr>
              <p:cNvPr id="13" name="5-Point Star 12"/>
              <p:cNvSpPr/>
              <p:nvPr/>
            </p:nvSpPr>
            <p:spPr>
              <a:xfrm>
                <a:off x="-1692888" y="2565345"/>
                <a:ext cx="215928" cy="2158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4" name="5-Point Star 13"/>
              <p:cNvSpPr/>
              <p:nvPr/>
            </p:nvSpPr>
            <p:spPr>
              <a:xfrm>
                <a:off x="-1405514" y="2565345"/>
                <a:ext cx="215928" cy="215892"/>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5" name="5-Point Star 14"/>
              <p:cNvSpPr/>
              <p:nvPr/>
            </p:nvSpPr>
            <p:spPr>
              <a:xfrm>
                <a:off x="-1045103" y="2565345"/>
                <a:ext cx="215928" cy="215892"/>
              </a:xfrm>
              <a:prstGeom prst="star5">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6" name="5-Point Star 15"/>
              <p:cNvSpPr/>
              <p:nvPr/>
            </p:nvSpPr>
            <p:spPr>
              <a:xfrm>
                <a:off x="-756141" y="2565345"/>
                <a:ext cx="215928" cy="215892"/>
              </a:xfrm>
              <a:prstGeom prst="star5">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7" name="5-Point Star 16"/>
              <p:cNvSpPr/>
              <p:nvPr/>
            </p:nvSpPr>
            <p:spPr>
              <a:xfrm>
                <a:off x="-468766" y="2565345"/>
                <a:ext cx="215928" cy="215892"/>
              </a:xfrm>
              <a:prstGeom prst="star5">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grpSp>
        <p:sp>
          <p:nvSpPr>
            <p:cNvPr id="18" name="TextBox 17"/>
            <p:cNvSpPr txBox="1"/>
            <p:nvPr/>
          </p:nvSpPr>
          <p:spPr>
            <a:xfrm>
              <a:off x="2195736" y="1012666"/>
              <a:ext cx="2448272" cy="307777"/>
            </a:xfrm>
            <a:prstGeom prst="rect">
              <a:avLst/>
            </a:prstGeom>
            <a:solidFill>
              <a:srgbClr val="FFC000"/>
            </a:solidFill>
            <a:effectLst>
              <a:glow rad="101600">
                <a:schemeClr val="accent6">
                  <a:satMod val="175000"/>
                  <a:alpha val="40000"/>
                </a:schemeClr>
              </a:glow>
            </a:effectLst>
          </p:spPr>
          <p:txBody>
            <a:bodyPr>
              <a:spAutoFit/>
            </a:bodyPr>
            <a:lstStyle/>
            <a:p>
              <a:pPr fontAlgn="auto">
                <a:spcBef>
                  <a:spcPts val="0"/>
                </a:spcBef>
                <a:spcAft>
                  <a:spcPts val="0"/>
                </a:spcAft>
                <a:defRPr/>
              </a:pPr>
              <a:r>
                <a:rPr lang="en-GB" sz="1400" b="1" dirty="0">
                  <a:latin typeface="Century Gothic" pitchFamily="34" charset="0"/>
                  <a:ea typeface="+mn-ea"/>
                  <a:cs typeface="+mn-cs"/>
                </a:rPr>
                <a:t>Mon chien me déteste !</a:t>
              </a:r>
              <a:endParaRPr lang="fr-FR" sz="1400" b="1" dirty="0">
                <a:latin typeface="Century Gothic" pitchFamily="34" charset="0"/>
                <a:ea typeface="+mn-ea"/>
                <a:cs typeface="+mn-cs"/>
              </a:endParaRPr>
            </a:p>
          </p:txBody>
        </p:sp>
      </p:grpSp>
      <p:grpSp>
        <p:nvGrpSpPr>
          <p:cNvPr id="15365" name="Group 34"/>
          <p:cNvGrpSpPr>
            <a:grpSpLocks/>
          </p:cNvGrpSpPr>
          <p:nvPr/>
        </p:nvGrpSpPr>
        <p:grpSpPr bwMode="auto">
          <a:xfrm>
            <a:off x="7239000" y="0"/>
            <a:ext cx="1870075" cy="641350"/>
            <a:chOff x="7239000" y="0"/>
            <a:chExt cx="1870298" cy="641606"/>
          </a:xfrm>
        </p:grpSpPr>
        <p:sp>
          <p:nvSpPr>
            <p:cNvPr id="15381" name="TextBox 35"/>
            <p:cNvSpPr txBox="1">
              <a:spLocks noChangeArrowheads="1"/>
            </p:cNvSpPr>
            <p:nvPr/>
          </p:nvSpPr>
          <p:spPr bwMode="auto">
            <a:xfrm>
              <a:off x="7239000" y="0"/>
              <a:ext cx="13662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Fiches 2–3</a:t>
              </a:r>
              <a:endParaRPr lang="fr-FR" altLang="x-none" sz="1600">
                <a:latin typeface="Century Gothic" charset="0"/>
              </a:endParaRPr>
            </a:p>
          </p:txBody>
        </p:sp>
        <p:pic>
          <p:nvPicPr>
            <p:cNvPr id="15382" name="Picture 36" descr="Student sheet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40"/>
          <p:cNvGrpSpPr>
            <a:grpSpLocks/>
          </p:cNvGrpSpPr>
          <p:nvPr/>
        </p:nvGrpSpPr>
        <p:grpSpPr bwMode="auto">
          <a:xfrm>
            <a:off x="4805363" y="2860675"/>
            <a:ext cx="4375150" cy="4024313"/>
            <a:chOff x="4517519" y="2861400"/>
            <a:chExt cx="4374961" cy="4023984"/>
          </a:xfrm>
        </p:grpSpPr>
        <p:grpSp>
          <p:nvGrpSpPr>
            <p:cNvPr id="15377" name="Group 30"/>
            <p:cNvGrpSpPr>
              <a:grpSpLocks/>
            </p:cNvGrpSpPr>
            <p:nvPr/>
          </p:nvGrpSpPr>
          <p:grpSpPr bwMode="auto">
            <a:xfrm>
              <a:off x="5544732" y="3293448"/>
              <a:ext cx="2555660" cy="648072"/>
              <a:chOff x="2339752" y="908720"/>
              <a:chExt cx="2555660" cy="648072"/>
            </a:xfrm>
          </p:grpSpPr>
          <p:sp>
            <p:nvSpPr>
              <p:cNvPr id="32" name="Rounded Rectangle 31"/>
              <p:cNvSpPr>
                <a:spLocks noChangeArrowheads="1"/>
              </p:cNvSpPr>
              <p:nvPr/>
            </p:nvSpPr>
            <p:spPr bwMode="auto">
              <a:xfrm>
                <a:off x="2339752" y="908720"/>
                <a:ext cx="2448272" cy="648072"/>
              </a:xfrm>
              <a:prstGeom prst="roundRect">
                <a:avLst>
                  <a:gd name="adj" fmla="val 16667"/>
                </a:avLst>
              </a:prstGeom>
              <a:solidFill>
                <a:srgbClr val="990099"/>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5380" name="TextBox 32"/>
              <p:cNvSpPr txBox="1">
                <a:spLocks noChangeArrowheads="1"/>
              </p:cNvSpPr>
              <p:nvPr/>
            </p:nvSpPr>
            <p:spPr bwMode="auto">
              <a:xfrm>
                <a:off x="2339752" y="908720"/>
                <a:ext cx="2555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solidFill>
                      <a:schemeClr val="bg1"/>
                    </a:solidFill>
                    <a:latin typeface="Century Gothic" charset="0"/>
                  </a:rPr>
                  <a:t>Bow-lingual : </a:t>
                </a:r>
                <a:r>
                  <a:rPr lang="x-none" altLang="x-none"/>
                  <a:t/>
                </a:r>
                <a:br>
                  <a:rPr lang="x-none" altLang="x-none"/>
                </a:br>
                <a:r>
                  <a:rPr lang="en-GB" altLang="x-none">
                    <a:solidFill>
                      <a:schemeClr val="bg1"/>
                    </a:solidFill>
                    <a:latin typeface="Century Gothic" charset="0"/>
                  </a:rPr>
                  <a:t>le patron</a:t>
                </a:r>
                <a:endParaRPr lang="fr-FR" altLang="x-none">
                  <a:solidFill>
                    <a:schemeClr val="bg1"/>
                  </a:solidFill>
                  <a:latin typeface="Century Gothic" charset="0"/>
                </a:endParaRPr>
              </a:p>
            </p:txBody>
          </p:sp>
        </p:grpSp>
        <p:pic>
          <p:nvPicPr>
            <p:cNvPr id="34" name="Picture 33" descr="jap businessman.png"/>
            <p:cNvPicPr>
              <a:picLocks noChangeAspect="1"/>
            </p:cNvPicPr>
            <p:nvPr/>
          </p:nvPicPr>
          <p:blipFill>
            <a:blip r:embed="rId7">
              <a:extLst>
                <a:ext uri="{28A0092B-C50C-407E-A947-70E740481C1C}">
                  <a14:useLocalDpi xmlns:a14="http://schemas.microsoft.com/office/drawing/2010/main" val="0"/>
                </a:ext>
              </a:extLst>
            </a:blip>
            <a:srcRect r="20303"/>
            <a:stretch>
              <a:fillRect/>
            </a:stretch>
          </p:blipFill>
          <p:spPr bwMode="auto">
            <a:xfrm>
              <a:off x="4517519" y="2861400"/>
              <a:ext cx="4374961" cy="4023984"/>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Rounded Rectangle 37"/>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8"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BE120AAA-FBD6-8147-A19A-8B1A1B7DEF34}" type="slidenum">
              <a:rPr lang="en-GB" altLang="en-US" sz="1400" b="1">
                <a:solidFill>
                  <a:schemeClr val="bg1"/>
                </a:solidFill>
                <a:latin typeface="Century Gothic" charset="0"/>
                <a:ea typeface="ＭＳ Ｐゴシック" charset="-128"/>
              </a:rPr>
              <a:pPr algn="ctr"/>
              <a:t>11</a:t>
            </a:fld>
            <a:endParaRPr lang="fr-FR" altLang="en-US" sz="1400" b="1">
              <a:solidFill>
                <a:schemeClr val="bg1"/>
              </a:solidFill>
              <a:latin typeface="Century Gothic" charset="0"/>
              <a:ea typeface="ＭＳ Ｐゴシック" charset="-128"/>
            </a:endParaRPr>
          </a:p>
        </p:txBody>
      </p:sp>
      <p:grpSp>
        <p:nvGrpSpPr>
          <p:cNvPr id="9" name="Group 48"/>
          <p:cNvGrpSpPr>
            <a:grpSpLocks/>
          </p:cNvGrpSpPr>
          <p:nvPr/>
        </p:nvGrpSpPr>
        <p:grpSpPr bwMode="auto">
          <a:xfrm>
            <a:off x="250825" y="3789363"/>
            <a:ext cx="5257800" cy="2708275"/>
            <a:chOff x="251520" y="3789040"/>
            <a:chExt cx="5256584" cy="2708434"/>
          </a:xfrm>
        </p:grpSpPr>
        <p:sp>
          <p:nvSpPr>
            <p:cNvPr id="50" name="Rectangle 49"/>
            <p:cNvSpPr>
              <a:spLocks noChangeArrowheads="1"/>
            </p:cNvSpPr>
            <p:nvPr/>
          </p:nvSpPr>
          <p:spPr bwMode="auto">
            <a:xfrm>
              <a:off x="251520" y="3789040"/>
              <a:ext cx="5158969" cy="2703389"/>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51" name="TextBox 50"/>
            <p:cNvSpPr txBox="1"/>
            <p:nvPr/>
          </p:nvSpPr>
          <p:spPr>
            <a:xfrm>
              <a:off x="322941" y="3789040"/>
              <a:ext cx="5185163" cy="2708434"/>
            </a:xfrm>
            <a:prstGeom prst="rect">
              <a:avLst/>
            </a:prstGeom>
            <a:noFill/>
          </p:spPr>
          <p:txBody>
            <a:bodyPr>
              <a:spAutoFit/>
            </a:bodyPr>
            <a:lstStyle/>
            <a:p>
              <a:pPr marL="266700" indent="-266700" fontAlgn="auto">
                <a:spcBef>
                  <a:spcPts val="0"/>
                </a:spcBef>
                <a:spcAft>
                  <a:spcPts val="0"/>
                </a:spcAft>
                <a:buClr>
                  <a:srgbClr val="D6AD00"/>
                </a:buClr>
                <a:buFont typeface="Wingdings" pitchFamily="2" charset="2"/>
                <a:buChar char="l"/>
                <a:defRPr/>
              </a:pPr>
              <a:r>
                <a:rPr lang="en-GB" sz="2000" dirty="0">
                  <a:latin typeface="Century Gothic" pitchFamily="34" charset="0"/>
                  <a:ea typeface="+mn-ea"/>
                  <a:cs typeface="+mn-cs"/>
                </a:rPr>
                <a:t>Lisez </a:t>
              </a:r>
              <a:r>
                <a:rPr lang="en-GB" sz="2000" b="1" dirty="0">
                  <a:solidFill>
                    <a:srgbClr val="990099"/>
                  </a:solidFill>
                  <a:latin typeface="Century Gothic" pitchFamily="34" charset="0"/>
                  <a:ea typeface="+mn-ea"/>
                  <a:cs typeface="+mn-cs"/>
                </a:rPr>
                <a:t>Identifier les Émotions </a:t>
              </a:r>
            </a:p>
            <a:p>
              <a:pPr fontAlgn="auto">
                <a:spcBef>
                  <a:spcPts val="0"/>
                </a:spcBef>
                <a:spcAft>
                  <a:spcPts val="0"/>
                </a:spcAft>
                <a:buClr>
                  <a:srgbClr val="D6AD00"/>
                </a:buClr>
                <a:defRPr/>
              </a:pPr>
              <a:r>
                <a:rPr sz="1600" dirty="0">
                  <a:latin typeface="+mn-lt"/>
                  <a:ea typeface="+mn-ea"/>
                  <a:cs typeface="+mn-cs"/>
                </a:rPr>
                <a:t>   </a:t>
              </a:r>
              <a:r>
                <a:rPr lang="en-GB" sz="2000" dirty="0">
                  <a:latin typeface="Century Gothic" pitchFamily="34" charset="0"/>
                  <a:ea typeface="+mn-ea"/>
                  <a:cs typeface="+mn-cs"/>
                </a:rPr>
                <a:t>La science a-t-elle toujours raison ?</a:t>
              </a:r>
            </a:p>
            <a:p>
              <a:pPr marL="266700" indent="-266700" fontAlgn="auto">
                <a:spcBef>
                  <a:spcPts val="600"/>
                </a:spcBef>
                <a:spcAft>
                  <a:spcPts val="0"/>
                </a:spcAft>
                <a:buClr>
                  <a:srgbClr val="D6AD00"/>
                </a:buClr>
                <a:buFont typeface="Wingdings" pitchFamily="2" charset="2"/>
                <a:buChar char="l"/>
                <a:defRPr/>
              </a:pPr>
              <a:r>
                <a:rPr lang="en-GB" sz="2000" dirty="0">
                  <a:latin typeface="Century Gothic" pitchFamily="34" charset="0"/>
                  <a:ea typeface="+mn-ea"/>
                  <a:cs typeface="+mn-cs"/>
                </a:rPr>
                <a:t> Étudiez le</a:t>
              </a:r>
              <a:r>
                <a:rPr sz="1600" dirty="0">
                  <a:latin typeface="+mn-lt"/>
                  <a:ea typeface="+mn-ea"/>
                  <a:cs typeface="+mn-cs"/>
                </a:rPr>
                <a:t> </a:t>
              </a:r>
              <a:r>
                <a:rPr lang="en-GB" sz="2000" b="1" dirty="0">
                  <a:solidFill>
                    <a:srgbClr val="990099"/>
                  </a:solidFill>
                  <a:latin typeface="Century Gothic" pitchFamily="34" charset="0"/>
                  <a:ea typeface="+mn-ea"/>
                  <a:cs typeface="+mn-cs"/>
                </a:rPr>
                <a:t>Rapport</a:t>
              </a:r>
              <a:r>
                <a:rPr lang="en-GB" sz="2000" dirty="0">
                  <a:latin typeface="Century Gothic" pitchFamily="34" charset="0"/>
                  <a:ea typeface="+mn-ea"/>
                  <a:cs typeface="+mn-cs"/>
                </a:rPr>
                <a:t>. </a:t>
              </a:r>
              <a:r>
                <a:rPr sz="1600" dirty="0">
                  <a:latin typeface="+mn-lt"/>
                  <a:ea typeface="+mn-ea"/>
                  <a:cs typeface="+mn-cs"/>
                </a:rPr>
                <a:t/>
              </a:r>
              <a:br>
                <a:rPr sz="1600" dirty="0">
                  <a:latin typeface="+mn-lt"/>
                  <a:ea typeface="+mn-ea"/>
                  <a:cs typeface="+mn-cs"/>
                </a:rPr>
              </a:br>
              <a:r>
                <a:rPr lang="en-GB" sz="2000" dirty="0">
                  <a:latin typeface="Century Gothic" pitchFamily="34" charset="0"/>
                  <a:ea typeface="+mn-ea"/>
                  <a:cs typeface="+mn-cs"/>
                </a:rPr>
                <a:t>L'étude a-t-elle été menée correctement ?</a:t>
              </a:r>
            </a:p>
            <a:p>
              <a:pPr fontAlgn="auto">
                <a:spcBef>
                  <a:spcPts val="600"/>
                </a:spcBef>
                <a:spcAft>
                  <a:spcPts val="0"/>
                </a:spcAft>
                <a:defRPr/>
              </a:pPr>
              <a:r>
                <a:rPr lang="en-GB" sz="2000" b="1" dirty="0">
                  <a:latin typeface="Century Gothic" pitchFamily="34" charset="0"/>
                  <a:ea typeface="+mn-ea"/>
                  <a:cs typeface="+mn-cs"/>
                </a:rPr>
                <a:t>Utilisez alors la démarche scientifique pour expliquer pourquoi nous savons que Bow-lingual fonctionne.</a:t>
              </a:r>
              <a:endParaRPr lang="fr-FR" sz="2000" b="1" dirty="0">
                <a:latin typeface="Century Gothic" pitchFamily="34" charset="0"/>
                <a:ea typeface="+mn-ea"/>
                <a:cs typeface="+mn-cs"/>
              </a:endParaRPr>
            </a:p>
          </p:txBody>
        </p:sp>
      </p:grpSp>
      <p:grpSp>
        <p:nvGrpSpPr>
          <p:cNvPr id="15370" name="Group 43"/>
          <p:cNvGrpSpPr>
            <a:grpSpLocks/>
          </p:cNvGrpSpPr>
          <p:nvPr/>
        </p:nvGrpSpPr>
        <p:grpSpPr bwMode="auto">
          <a:xfrm>
            <a:off x="-252413" y="6402388"/>
            <a:ext cx="1584326" cy="339725"/>
            <a:chOff x="-716904" y="6431881"/>
            <a:chExt cx="1584176" cy="338554"/>
          </a:xfrm>
        </p:grpSpPr>
        <p:grpSp>
          <p:nvGrpSpPr>
            <p:cNvPr id="15371" name="Group 11"/>
            <p:cNvGrpSpPr>
              <a:grpSpLocks/>
            </p:cNvGrpSpPr>
            <p:nvPr/>
          </p:nvGrpSpPr>
          <p:grpSpPr bwMode="auto">
            <a:xfrm>
              <a:off x="-716904" y="6445967"/>
              <a:ext cx="1584176" cy="319807"/>
              <a:chOff x="-180528" y="6453334"/>
              <a:chExt cx="1584176" cy="288034"/>
            </a:xfrm>
          </p:grpSpPr>
          <p:sp>
            <p:nvSpPr>
              <p:cNvPr id="47" name="Freeform 46"/>
              <p:cNvSpPr/>
              <p:nvPr/>
            </p:nvSpPr>
            <p:spPr>
              <a:xfrm rot="16200000">
                <a:off x="431934" y="5841009"/>
                <a:ext cx="287820" cy="1512745"/>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Arial" charset="0"/>
                  <a:cs typeface="Arial" charset="0"/>
                </a:endParaRPr>
              </a:p>
            </p:txBody>
          </p:sp>
          <p:sp>
            <p:nvSpPr>
              <p:cNvPr id="48" name="Oval 47"/>
              <p:cNvSpPr/>
              <p:nvPr/>
            </p:nvSpPr>
            <p:spPr>
              <a:xfrm>
                <a:off x="1187768" y="6453470"/>
                <a:ext cx="215880" cy="287820"/>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a typeface="Arial" charset="0"/>
                  <a:cs typeface="Arial" charset="0"/>
                </a:endParaRPr>
              </a:p>
            </p:txBody>
          </p:sp>
        </p:grpSp>
        <p:sp>
          <p:nvSpPr>
            <p:cNvPr id="46" name="Text Box 13"/>
            <p:cNvSpPr txBox="1">
              <a:spLocks noChangeArrowheads="1"/>
            </p:cNvSpPr>
            <p:nvPr/>
          </p:nvSpPr>
          <p:spPr bwMode="auto">
            <a:xfrm>
              <a:off x="-464515" y="6431881"/>
              <a:ext cx="1292103"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EXTENSION</a:t>
              </a:r>
              <a:endParaRPr lang="fr-FR" sz="1600" b="1" kern="100" dirty="0">
                <a:solidFill>
                  <a:schemeClr val="bg1"/>
                </a:solidFill>
                <a:latin typeface="Century Gothic" pitchFamily="34" charset="0"/>
                <a:ea typeface="Myriad Pro" pitchFamily="86" charset="0"/>
                <a:cs typeface="Myriad Pro" pitchFamily="86"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childTnLst>
                          </p:cTn>
                        </p:par>
                        <p:par>
                          <p:cTn id="11" fill="hold" nodeType="afterGroup">
                            <p:stCondLst>
                              <p:cond delay="3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par>
                          <p:cTn id="15" fill="hold" nodeType="afterGroup">
                            <p:stCondLst>
                              <p:cond delay="5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7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75" y="0"/>
            <a:ext cx="4592638" cy="6878638"/>
          </a:xfrm>
          <a:prstGeom prst="rect">
            <a:avLst/>
          </a:prstGeom>
          <a:noFill/>
          <a:ln>
            <a:noFill/>
          </a:ln>
          <a:effectLst>
            <a:outerShdw blurRad="63500" dist="63500" dir="8100000" algn="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23850" y="3429000"/>
            <a:ext cx="4103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2400">
                <a:latin typeface="Century Gothic" charset="0"/>
              </a:rPr>
              <a:t>Des scientifiques de l'Université de Bristol ont utilisé des programmes pour analyser les sons émis par 585 renards.  Ils ont identifié 20 sons d'appel et leurs éventuelles significations.</a:t>
            </a:r>
            <a:endParaRPr lang="fr-FR" altLang="x-none" sz="2400">
              <a:latin typeface="Century Gothic" charset="0"/>
            </a:endParaRPr>
          </a:p>
        </p:txBody>
      </p:sp>
      <p:grpSp>
        <p:nvGrpSpPr>
          <p:cNvPr id="2" name="Group 6"/>
          <p:cNvGrpSpPr>
            <a:grpSpLocks/>
          </p:cNvGrpSpPr>
          <p:nvPr/>
        </p:nvGrpSpPr>
        <p:grpSpPr bwMode="auto">
          <a:xfrm>
            <a:off x="-36513" y="2060575"/>
            <a:ext cx="5545138" cy="1385888"/>
            <a:chOff x="1403648" y="1052736"/>
            <a:chExt cx="5544616" cy="1384995"/>
          </a:xfrm>
        </p:grpSpPr>
        <p:sp>
          <p:nvSpPr>
            <p:cNvPr id="8" name="Rounded Rectangle 7"/>
            <p:cNvSpPr/>
            <p:nvPr/>
          </p:nvSpPr>
          <p:spPr>
            <a:xfrm>
              <a:off x="1619672" y="1052736"/>
              <a:ext cx="5040560" cy="1368152"/>
            </a:xfrm>
            <a:prstGeom prst="roundRect">
              <a:avLst/>
            </a:prstGeom>
            <a:solidFill>
              <a:srgbClr val="C00000"/>
            </a:solidFill>
            <a:ln>
              <a:noFill/>
            </a:ln>
            <a:effectLst>
              <a:outerShdw blurRad="152400" dist="101600" dir="2700000" algn="tl"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99" name="TextBox 9"/>
            <p:cNvSpPr txBox="1">
              <a:spLocks noChangeArrowheads="1"/>
            </p:cNvSpPr>
            <p:nvPr/>
          </p:nvSpPr>
          <p:spPr bwMode="auto">
            <a:xfrm>
              <a:off x="1403648" y="1052736"/>
              <a:ext cx="55446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solidFill>
                    <a:schemeClr val="bg1"/>
                  </a:solidFill>
                  <a:latin typeface="Century Gothic" charset="0"/>
                </a:rPr>
                <a:t>Qu'a </a:t>
              </a:r>
              <a:r>
                <a:rPr lang="en-GB" altLang="x-none" sz="2800" b="1">
                  <a:solidFill>
                    <a:schemeClr val="bg1"/>
                  </a:solidFill>
                  <a:latin typeface="Century Gothic" charset="0"/>
                </a:rPr>
                <a:t>dit</a:t>
              </a:r>
              <a:r>
                <a:rPr lang="en-GB" altLang="x-none" sz="2800">
                  <a:solidFill>
                    <a:schemeClr val="bg1"/>
                  </a:solidFill>
                  <a:latin typeface="Century Gothic" charset="0"/>
                </a:rPr>
                <a:t> le renard ?</a:t>
              </a:r>
            </a:p>
            <a:p>
              <a:pPr algn="ctr"/>
              <a:r>
                <a:rPr lang="en-GB" altLang="x-none" sz="2800">
                  <a:solidFill>
                    <a:srgbClr val="FFC000"/>
                  </a:solidFill>
                  <a:latin typeface="Century Gothic" charset="0"/>
                </a:rPr>
                <a:t>La science peut-elle nous </a:t>
              </a:r>
            </a:p>
            <a:p>
              <a:pPr algn="ctr"/>
              <a:r>
                <a:rPr lang="en-GB" altLang="x-none" sz="2800">
                  <a:solidFill>
                    <a:srgbClr val="FFC000"/>
                  </a:solidFill>
                  <a:latin typeface="Century Gothic" charset="0"/>
                </a:rPr>
                <a:t>le révéler ?</a:t>
              </a:r>
              <a:endParaRPr lang="fr-FR" altLang="x-none" sz="2800">
                <a:solidFill>
                  <a:srgbClr val="FFC000"/>
                </a:solidFill>
                <a:latin typeface="Century Gothic" charset="0"/>
              </a:endParaRPr>
            </a:p>
          </p:txBody>
        </p:sp>
      </p:grpSp>
      <p:sp>
        <p:nvSpPr>
          <p:cNvPr id="11" name="Rounded Rectangle 10"/>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0"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D938D685-D7C5-ED4B-9B73-2888022A4AC6}" type="slidenum">
              <a:rPr lang="en-GB" altLang="en-US" sz="1400" b="1">
                <a:solidFill>
                  <a:schemeClr val="bg1"/>
                </a:solidFill>
                <a:latin typeface="Century Gothic" charset="0"/>
                <a:ea typeface="ＭＳ Ｐゴシック" charset="-128"/>
              </a:rPr>
              <a:pPr algn="ctr"/>
              <a:t>12</a:t>
            </a:fld>
            <a:endParaRPr lang="fr-FR" altLang="en-US" sz="1400" b="1">
              <a:solidFill>
                <a:schemeClr val="bg1"/>
              </a:solidFill>
              <a:latin typeface="Century Gothic" charset="0"/>
              <a:ea typeface="ＭＳ Ｐゴシック" charset="-128"/>
            </a:endParaRPr>
          </a:p>
        </p:txBody>
      </p:sp>
      <p:grpSp>
        <p:nvGrpSpPr>
          <p:cNvPr id="16391" name="Group 12"/>
          <p:cNvGrpSpPr>
            <a:grpSpLocks/>
          </p:cNvGrpSpPr>
          <p:nvPr/>
        </p:nvGrpSpPr>
        <p:grpSpPr bwMode="auto">
          <a:xfrm>
            <a:off x="-252413" y="6402388"/>
            <a:ext cx="1584326" cy="339725"/>
            <a:chOff x="-716904" y="6431881"/>
            <a:chExt cx="1584176" cy="338554"/>
          </a:xfrm>
        </p:grpSpPr>
        <p:grpSp>
          <p:nvGrpSpPr>
            <p:cNvPr id="16392" name="Group 11"/>
            <p:cNvGrpSpPr>
              <a:grpSpLocks/>
            </p:cNvGrpSpPr>
            <p:nvPr/>
          </p:nvGrpSpPr>
          <p:grpSpPr bwMode="auto">
            <a:xfrm>
              <a:off x="-716904" y="6445967"/>
              <a:ext cx="1584176" cy="319807"/>
              <a:chOff x="-180528" y="6453334"/>
              <a:chExt cx="1584176" cy="288034"/>
            </a:xfrm>
          </p:grpSpPr>
          <p:sp>
            <p:nvSpPr>
              <p:cNvPr id="16" name="Freeform 15"/>
              <p:cNvSpPr/>
              <p:nvPr/>
            </p:nvSpPr>
            <p:spPr>
              <a:xfrm rot="16200000">
                <a:off x="431934" y="5841009"/>
                <a:ext cx="287820" cy="1512745"/>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Arial" charset="0"/>
                  <a:cs typeface="Arial" charset="0"/>
                </a:endParaRPr>
              </a:p>
            </p:txBody>
          </p:sp>
          <p:sp>
            <p:nvSpPr>
              <p:cNvPr id="17" name="Oval 16"/>
              <p:cNvSpPr/>
              <p:nvPr/>
            </p:nvSpPr>
            <p:spPr>
              <a:xfrm>
                <a:off x="1187768" y="6453470"/>
                <a:ext cx="215880" cy="287820"/>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a typeface="Arial" charset="0"/>
                  <a:cs typeface="Arial" charset="0"/>
                </a:endParaRPr>
              </a:p>
            </p:txBody>
          </p:sp>
        </p:grpSp>
        <p:sp>
          <p:nvSpPr>
            <p:cNvPr id="15" name="Text Box 13"/>
            <p:cNvSpPr txBox="1">
              <a:spLocks noChangeArrowheads="1"/>
            </p:cNvSpPr>
            <p:nvPr/>
          </p:nvSpPr>
          <p:spPr bwMode="auto">
            <a:xfrm>
              <a:off x="-464515" y="6431881"/>
              <a:ext cx="1292103"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SESSION 2</a:t>
              </a:r>
              <a:endParaRPr lang="fr-FR" sz="1600" b="1" kern="100" dirty="0">
                <a:solidFill>
                  <a:schemeClr val="bg1"/>
                </a:solidFill>
                <a:latin typeface="Century Gothic" pitchFamily="34" charset="0"/>
                <a:ea typeface="Myriad Pro" pitchFamily="86" charset="0"/>
                <a:cs typeface="Myriad Pro" pitchFamily="86"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04813"/>
            <a:ext cx="2824163"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331913" y="1700213"/>
            <a:ext cx="69484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200">
                <a:solidFill>
                  <a:srgbClr val="639729"/>
                </a:solidFill>
                <a:latin typeface="Century Gothic" charset="0"/>
              </a:rPr>
              <a:t>Amenez les étudiants à parler et à réfléchir </a:t>
            </a:r>
            <a:endParaRPr lang="fr-F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619250" y="2508250"/>
            <a:ext cx="6048375" cy="369888"/>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mn-ea"/>
                <a:cs typeface="+mn-cs"/>
              </a:rPr>
              <a:t>Préparer la Génération Suivante pour un Engagement Actif</a:t>
            </a:r>
            <a:r>
              <a:rPr dirty="0">
                <a:latin typeface="+mn-lt"/>
                <a:ea typeface="+mn-ea"/>
                <a:cs typeface="+mn-cs"/>
              </a:rPr>
              <a:t> </a:t>
            </a:r>
            <a:r>
              <a:rPr lang="en-GB" sz="1300" b="1" dirty="0">
                <a:solidFill>
                  <a:schemeClr val="bg1">
                    <a:lumMod val="50000"/>
                  </a:schemeClr>
                </a:solidFill>
                <a:latin typeface="Century Gothic" pitchFamily="34" charset="0"/>
                <a:ea typeface="+mn-ea"/>
                <a:cs typeface="+mn-cs"/>
              </a:rPr>
              <a:t>en Sciences</a:t>
            </a:r>
            <a:endParaRPr lang="fr-FR"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pic>
        <p:nvPicPr>
          <p:cNvPr id="184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x-none" altLang="x-none"/>
              <a:t>TRACES</a:t>
            </a:r>
            <a:endParaRPr lang="fr-FR" altLang="x-none"/>
          </a:p>
        </p:txBody>
      </p:sp>
      <p:pic>
        <p:nvPicPr>
          <p:cNvPr id="18446"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63972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350" y="1989138"/>
            <a:ext cx="6192838" cy="4708525"/>
          </a:xfrm>
          <a:prstGeom prst="rect">
            <a:avLst/>
          </a:prstGeom>
        </p:spPr>
        <p:txBody>
          <a:bodyPr>
            <a:spAutoFit/>
          </a:bodyPr>
          <a:lstStyle/>
          <a:p>
            <a:pPr>
              <a:spcBef>
                <a:spcPts val="0"/>
              </a:spcBef>
              <a:spcAft>
                <a:spcPts val="0"/>
              </a:spcAft>
              <a:defRPr/>
            </a:pPr>
            <a:r>
              <a:rPr lang="en-GB" sz="3600" b="1" dirty="0">
                <a:latin typeface="Century Gothic" pitchFamily="34" charset="0"/>
                <a:ea typeface="+mn-ea"/>
                <a:cs typeface="+mn-cs"/>
              </a:rPr>
              <a:t>Objectifs</a:t>
            </a:r>
          </a:p>
          <a:p>
            <a:pPr>
              <a:spcBef>
                <a:spcPts val="0"/>
              </a:spcBef>
              <a:spcAft>
                <a:spcPts val="0"/>
              </a:spcAft>
              <a:defRPr/>
            </a:pPr>
            <a:endParaRPr lang="fr-FR" sz="2400" b="1" dirty="0">
              <a:latin typeface="Century Gothic" pitchFamily="34" charset="0"/>
              <a:ea typeface="+mn-ea"/>
              <a:cs typeface="+mn-cs"/>
            </a:endParaRPr>
          </a:p>
          <a:p>
            <a:pPr marL="717550">
              <a:spcBef>
                <a:spcPts val="0"/>
              </a:spcBef>
              <a:spcAft>
                <a:spcPts val="0"/>
              </a:spcAft>
              <a:buClr>
                <a:srgbClr val="D6AD00"/>
              </a:buClr>
              <a:defRPr/>
            </a:pPr>
            <a:r>
              <a:rPr lang="en-GB" sz="2400" dirty="0">
                <a:latin typeface="Century Gothic" pitchFamily="34" charset="0"/>
                <a:ea typeface="+mn-ea"/>
                <a:cs typeface="+mn-cs"/>
              </a:rPr>
              <a:t>Utiliser ses connaissances au sujet des ondes sonores dans un nouveau contexte.</a:t>
            </a:r>
            <a:r>
              <a:rPr>
                <a:latin typeface="+mn-lt"/>
                <a:ea typeface="+mn-ea"/>
                <a:cs typeface="+mn-cs"/>
              </a:rPr>
              <a:t/>
            </a:r>
            <a:br>
              <a:rPr>
                <a:latin typeface="+mn-lt"/>
                <a:ea typeface="+mn-ea"/>
                <a:cs typeface="+mn-cs"/>
              </a:rPr>
            </a:br>
            <a:endParaRPr lang="fr-FR" sz="2400" dirty="0">
              <a:latin typeface="Century Gothic" pitchFamily="34" charset="0"/>
              <a:ea typeface="+mn-ea"/>
              <a:cs typeface="+mn-cs"/>
            </a:endParaRPr>
          </a:p>
          <a:p>
            <a:pPr marL="717550">
              <a:spcBef>
                <a:spcPts val="0"/>
              </a:spcBef>
              <a:spcAft>
                <a:spcPts val="0"/>
              </a:spcAft>
              <a:buClr>
                <a:srgbClr val="D6AD00"/>
              </a:buClr>
              <a:defRPr/>
            </a:pPr>
            <a:r>
              <a:rPr lang="en-GB" sz="2400" dirty="0">
                <a:latin typeface="Century Gothic" pitchFamily="34" charset="0"/>
                <a:ea typeface="+mn-ea"/>
                <a:cs typeface="+mn-cs"/>
              </a:rPr>
              <a:t>Décider si l'on dispose de suffisamment de preuves pour déterminer si un appareil peut interpréter les aboiements d'un chien.</a:t>
            </a:r>
          </a:p>
          <a:p>
            <a:pPr marL="361950" indent="-361950">
              <a:spcBef>
                <a:spcPts val="0"/>
              </a:spcBef>
              <a:spcAft>
                <a:spcPts val="0"/>
              </a:spcAft>
              <a:defRPr/>
            </a:pPr>
            <a:endParaRPr lang="fr-FR" sz="2400" dirty="0">
              <a:latin typeface="+mn-lt"/>
              <a:ea typeface="+mn-ea"/>
              <a:cs typeface="+mn-cs"/>
            </a:endParaRPr>
          </a:p>
        </p:txBody>
      </p:sp>
      <p:pic>
        <p:nvPicPr>
          <p:cNvPr id="8" name="Picture 7" descr="knowled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41663"/>
            <a:ext cx="608013" cy="4651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itize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7488" y="4471988"/>
            <a:ext cx="492125" cy="4508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par>
                          <p:cTn id="15" fill="hold" nodeType="afterGroup">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childTnLst>
                          </p:cTn>
                        </p:par>
                        <p:par>
                          <p:cTn id="19" fill="hold" nodeType="afterGroup">
                            <p:stCondLst>
                              <p:cond delay="45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pad.png"/>
          <p:cNvPicPr>
            <a:picLocks noChangeAspect="1"/>
          </p:cNvPicPr>
          <p:nvPr/>
        </p:nvPicPr>
        <p:blipFill>
          <a:blip r:embed="rId4">
            <a:extLst>
              <a:ext uri="{28A0092B-C50C-407E-A947-70E740481C1C}">
                <a14:useLocalDpi xmlns:a14="http://schemas.microsoft.com/office/drawing/2010/main" val="0"/>
              </a:ext>
            </a:extLst>
          </a:blip>
          <a:srcRect b="3290"/>
          <a:stretch>
            <a:fillRect/>
          </a:stretch>
        </p:blipFill>
        <p:spPr bwMode="auto">
          <a:xfrm>
            <a:off x="179388" y="1268413"/>
            <a:ext cx="8928100" cy="561657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5">
            <a:extLst>
              <a:ext uri="{28A0092B-C50C-407E-A947-70E740481C1C}">
                <a14:useLocalDpi xmlns:a14="http://schemas.microsoft.com/office/drawing/2010/main" val="0"/>
              </a:ext>
            </a:extLst>
          </a:blip>
          <a:srcRect l="5298"/>
          <a:stretch>
            <a:fillRect/>
          </a:stretch>
        </p:blipFill>
        <p:spPr bwMode="auto">
          <a:xfrm>
            <a:off x="2051050" y="2122488"/>
            <a:ext cx="51482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Group 20"/>
          <p:cNvGrpSpPr>
            <a:grpSpLocks/>
          </p:cNvGrpSpPr>
          <p:nvPr/>
        </p:nvGrpSpPr>
        <p:grpSpPr bwMode="auto">
          <a:xfrm>
            <a:off x="-468313" y="6445250"/>
            <a:ext cx="1479551" cy="320675"/>
            <a:chOff x="-76200" y="6453334"/>
            <a:chExt cx="1479848" cy="288034"/>
          </a:xfrm>
        </p:grpSpPr>
        <p:sp>
          <p:nvSpPr>
            <p:cNvPr id="22" name="Freeform 21"/>
            <p:cNvSpPr/>
            <p:nvPr/>
          </p:nvSpPr>
          <p:spPr>
            <a:xfrm rot="16200000">
              <a:off x="483981" y="5893153"/>
              <a:ext cx="288034" cy="1408396"/>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Arial" charset="0"/>
                <a:cs typeface="Arial" charset="0"/>
              </a:endParaRPr>
            </a:p>
          </p:txBody>
        </p:sp>
        <p:sp>
          <p:nvSpPr>
            <p:cNvPr id="23" name="Oval 22"/>
            <p:cNvSpPr/>
            <p:nvPr/>
          </p:nvSpPr>
          <p:spPr>
            <a:xfrm>
              <a:off x="1187705" y="6453334"/>
              <a:ext cx="215943" cy="288034"/>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a typeface="Arial" charset="0"/>
                <a:cs typeface="Arial" charset="0"/>
              </a:endParaRPr>
            </a:p>
          </p:txBody>
        </p:sp>
      </p:grpSp>
      <p:sp>
        <p:nvSpPr>
          <p:cNvPr id="24" name="Text Box 13"/>
          <p:cNvSpPr txBox="1">
            <a:spLocks noChangeArrowheads="1"/>
          </p:cNvSpPr>
          <p:nvPr/>
        </p:nvSpPr>
        <p:spPr bwMode="auto">
          <a:xfrm>
            <a:off x="-247650" y="6432550"/>
            <a:ext cx="1219200" cy="338138"/>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DÉBUT</a:t>
            </a:r>
            <a:endParaRPr lang="fr-FR" sz="1600" b="1" kern="100" dirty="0">
              <a:solidFill>
                <a:schemeClr val="bg1"/>
              </a:solidFill>
              <a:latin typeface="Century Gothic" pitchFamily="34" charset="0"/>
              <a:ea typeface="Myriad Pro" pitchFamily="86" charset="0"/>
              <a:cs typeface="Myriad Pro" pitchFamily="86" charset="0"/>
            </a:endParaRPr>
          </a:p>
        </p:txBody>
      </p:sp>
      <p:pic>
        <p:nvPicPr>
          <p:cNvPr id="29" name="Picture 28" descr="https://developers.google.com/youtube/images/YouTube-logo-full_color.png">
            <a:hlinkClick r:id="rId6"/>
          </p:cNvPr>
          <p:cNvPicPr/>
          <p:nvPr/>
        </p:nvPicPr>
        <p:blipFill>
          <a:blip r:embed="rId7" cstate="print">
            <a:extLst/>
          </a:blip>
          <a:srcRect/>
          <a:stretch>
            <a:fillRect/>
          </a:stretch>
        </p:blipFill>
        <p:spPr bwMode="auto">
          <a:xfrm>
            <a:off x="1835696" y="1916832"/>
            <a:ext cx="1423713" cy="981869"/>
          </a:xfrm>
          <a:prstGeom prst="rect">
            <a:avLst/>
          </a:prstGeom>
          <a:solidFill>
            <a:schemeClr val="bg1"/>
          </a:solidFill>
          <a:ln>
            <a:noFill/>
          </a:ln>
          <a:effectLst>
            <a:softEdge rad="317500"/>
          </a:effectLst>
        </p:spPr>
      </p:pic>
      <p:pic>
        <p:nvPicPr>
          <p:cNvPr id="32" name="Picture 18" descr="http://i1-scripts.softpedia-static.com/screenshots/Pause-and-Play-Effect_2.png">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l="37668" t="27682" r="36435" b="28818"/>
          <a:stretch>
            <a:fillRect/>
          </a:stretch>
        </p:blipFill>
        <p:spPr bwMode="auto">
          <a:xfrm>
            <a:off x="6300788" y="5084763"/>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2195736" y="5373216"/>
            <a:ext cx="3240360" cy="523220"/>
          </a:xfrm>
          <a:prstGeom prst="rect">
            <a:avLst/>
          </a:prstGeom>
          <a:solidFill>
            <a:schemeClr val="tx1">
              <a:lumMod val="95000"/>
              <a:lumOff val="5000"/>
            </a:schemeClr>
          </a:solidFill>
          <a:effectLst>
            <a:softEdge rad="127000"/>
          </a:effectLst>
        </p:spPr>
        <p:txBody>
          <a:bodyPr>
            <a:spAutoFit/>
          </a:bodyPr>
          <a:lstStyle/>
          <a:p>
            <a:pPr fontAlgn="auto">
              <a:spcBef>
                <a:spcPts val="0"/>
              </a:spcBef>
              <a:spcAft>
                <a:spcPts val="0"/>
              </a:spcAft>
              <a:defRPr/>
            </a:pPr>
            <a:r>
              <a:rPr lang="en-GB" sz="2700" dirty="0">
                <a:solidFill>
                  <a:schemeClr val="bg1"/>
                </a:solidFill>
                <a:latin typeface="Century Gothic" pitchFamily="34" charset="0"/>
                <a:ea typeface="+mn-ea"/>
                <a:cs typeface="+mn-cs"/>
              </a:rPr>
              <a:t>Ou-ou-ou-a-a-ah !</a:t>
            </a:r>
            <a:endParaRPr lang="fr-FR" sz="2700" dirty="0">
              <a:solidFill>
                <a:schemeClr val="bg1"/>
              </a:solidFill>
              <a:latin typeface="Century Gothic" pitchFamily="34" charset="0"/>
              <a:ea typeface="+mn-ea"/>
              <a:cs typeface="+mn-cs"/>
            </a:endParaRPr>
          </a:p>
        </p:txBody>
      </p:sp>
      <p:grpSp>
        <p:nvGrpSpPr>
          <p:cNvPr id="4" name="Group 13"/>
          <p:cNvGrpSpPr>
            <a:grpSpLocks/>
          </p:cNvGrpSpPr>
          <p:nvPr/>
        </p:nvGrpSpPr>
        <p:grpSpPr bwMode="auto">
          <a:xfrm>
            <a:off x="684213" y="827088"/>
            <a:ext cx="7920037" cy="719137"/>
            <a:chOff x="683568" y="826732"/>
            <a:chExt cx="7920973" cy="720080"/>
          </a:xfrm>
        </p:grpSpPr>
        <p:sp>
          <p:nvSpPr>
            <p:cNvPr id="7180" name="TextBox 12"/>
            <p:cNvSpPr txBox="1">
              <a:spLocks noChangeArrowheads="1"/>
            </p:cNvSpPr>
            <p:nvPr/>
          </p:nvSpPr>
          <p:spPr bwMode="auto">
            <a:xfrm>
              <a:off x="719157" y="837775"/>
              <a:ext cx="78853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fr-FR" altLang="x-none" sz="3200">
                <a:solidFill>
                  <a:schemeClr val="bg1"/>
                </a:solidFill>
                <a:latin typeface="Century Gothic" charset="0"/>
              </a:endParaRPr>
            </a:p>
          </p:txBody>
        </p:sp>
        <p:sp>
          <p:nvSpPr>
            <p:cNvPr id="15" name="Rounded Rectangle 14"/>
            <p:cNvSpPr/>
            <p:nvPr/>
          </p:nvSpPr>
          <p:spPr>
            <a:xfrm>
              <a:off x="795452" y="826732"/>
              <a:ext cx="7665168" cy="720080"/>
            </a:xfrm>
            <a:prstGeom prst="roundRect">
              <a:avLst/>
            </a:prstGeom>
            <a:solidFill>
              <a:srgbClr val="C00000"/>
            </a:solidFill>
            <a:ln>
              <a:noFill/>
            </a:ln>
            <a:effectLst>
              <a:outerShdw blurRad="152400" dist="101600" dir="2700000" algn="tl"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84" name="TextBox 16"/>
            <p:cNvSpPr txBox="1">
              <a:spLocks noChangeArrowheads="1"/>
            </p:cNvSpPr>
            <p:nvPr/>
          </p:nvSpPr>
          <p:spPr bwMode="auto">
            <a:xfrm>
              <a:off x="683568" y="909881"/>
              <a:ext cx="79208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100">
                  <a:solidFill>
                    <a:schemeClr val="bg1"/>
                  </a:solidFill>
                  <a:latin typeface="Century Gothic" charset="0"/>
                </a:rPr>
                <a:t>Une vidéo humoristique pour une question d'importance</a:t>
              </a:r>
              <a:endParaRPr lang="fr-FR" altLang="x-none" sz="2100">
                <a:solidFill>
                  <a:schemeClr val="bg1"/>
                </a:solidFill>
                <a:latin typeface="Century Gothic"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data:image/jpeg;base64,/9j/4AAQSkZJRgABAQAAAQABAAD/2wCEAAkGBxITEhUUEhQWFhUWGRcWGBcUFBgVFhwUFxcYGBgXGBgcHCkgHRslHBgUITEiJSkrLi4uFx8zODMsNygtLiwBCgoKDg0OGxAQGywkICQsLCwsLCwsLCwsLCwsLCwsLC0sLCw0LCwvLCwsLCwsLCwsLDQsLCwsLywsLCwsLCwsLP/AABEIAOEA4QMBEQACEQEDEQH/xAAcAAEAAgMBAQEAAAAAAAAAAAAABQcDBAYIAQL/xABKEAABAwIDBAYECQcLBQAAAAABAAIDBBESITEFBkFRBxMiYXGBFDKRoSNCUnJzkrGywSUzU2Ki0dIVNENUY4KDk6PC4RYkNbPw/8QAGgEBAAIDAQAAAAAAAAAAAAAAAAMEAgUGAf/EADkRAAIBAgMFBQcEAQMFAAAAAAABAgMRBCExBRJBUWETMnGBkSJSobHB0fAUIzPhQiQ08RVDYnLi/9oADAMBAAIRAxEAPwC8UAQBAEAQBAEAQBAEAQBAEAQBAEAQBAEAQBAEAQBAEAQBAEAQBAEAQBAEAQBAEAQBAEAQBAEAQBAEAQBAEAQBAEAQBAEAQBAEAQBAEAQBAEAQBAfHFAcPS9I0UhOGMtFyAZZAwkC+eGxsguSEO+kB9aSJv+K396XPUm9EfX770g/pov8AMb+9eby5mao1HpF+jNWXpDpBpIw+Bv8AYvN+PNGX6at7kvRmlL0lwjQsP1k3480e/pa/uS9GYm9J8XG3scm/Hmh+lr+5L0Ztw9I1OdZGjxBFvO6b8eY/S1/cl6M2Hb/U1iRNETwGK1z43TejzRi8PVX+EvRm0N8IrA443d7H3aRzB4hZLMjaadmaFb0jQRj1Q7ubI2/sKHh02wNrMqqeOdgIbILgOtcWJGdiRqCgJBAEAQBAEAQBAEAQBAEAQBAEAQBAEBiqqhsbHPeQ1rQXOJ0DQLknyXjdj1Jt2R5kqpWzTyzBoAkkkkAsBYPeXDzsQqU5XOswtPcil0NqNg5KFm1gZl4TZnwhDB5mMtXqMHEBiM8UEfcC8ue7gwr243S+tzh/2NL9DH90LYUu4jiMf/uan/syiN7qnrqqeQ54pH2+a04W+4BVN68mzpIUtyhCPRfct/oq2pHLQRRtcC+EdW9uQLQHENNhwLQLFWqUrxsc7j6ThWbtZPTkdkpSkEAQBAEAQBAEAQBAEAQBAEAQBAEBVvTHvFZraKM5vGOWxzDb9lh8Tme4Dmq9aXBG32Zh/wDuyXRfVlaww271VbOjpUrG9BZpBLcQBF26XHEX4G3FYoubt1ZOz5kjt3ZRp5MIOKN7RJE/5UbswfEaH/lZSjusgwmIVeF7WadpLk19ORGkLAs2PwV6iNnxqMRP3ZYmdhZAXbudUfk2B3yYrfUuP9q2FJ/to4jaEP8AWzjzl8yiJG3Fzqcz4lUkzrqsORO9Ge2W0tcBJkyYdUXfJcXAtJ7rgDzU9OSUjSY+jKdJpcMy/AVcOcPqAIAgCAIAgCAIAgCAIAgCAIAgMdRKGNc52jQXHwAuV43Y9im2kjzRXVzqieSZ+sji7wB0HkLDyVBu+Z2FGkoWguGRsQtUbNnTSSJ7YmyopIppZXva2HqwerYHntkjE5tx2RYaZ5qSEU02ytisRUp1IU6cU3K+rtpwXXxOn2pQNl2QxzXtkNKSGyNuA6MOwnI5jsluXAsUslelfkauhWlT2k4tNdpa6fB2v8+PUr9xVZnQtna0W5DKqiimp3hsxacbXG7HOBIIJzLHad3cp40d6Ka1OfrbWlQxM6dRXjfLml9V+XOYj2YI5nQ1hdTuIOBzm3ZiuLFxGsZz7Tb2yUe7naWRf/Vb0FUoe2uK426dejMO0aGSB+CVtnWuM7tc06Oa7RzTzWDi4uzLdCvCtDfpu6+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q4PPQ4XaFDHJG6eluGtzmhJu+K/xmn40R56jj3QOKa3o+a5f0biNadOSpVnm+7LhLo+Uua48OvYUfpEmz6WfZzyJadhjkgGbXkWxgsORdcYhxIdkbqyruCcOHA0lbs4YmpTxCyk7qXFcvLgbGyd7KLaTPR62Nsct7YX5NL9Pg36sd3Gx8VkqkZq0iGeEr4V9rRd105dVxXU34dyi1joTIHxMIkpjI28kMl7lt9HRniMvxXnYZW9Oh49p3kqm7ZvKdtJL79SrNpY+ukEgDZA4hwGQDgbG3dkqTvfM6ug49nHcd1bI7Lo2qLw1sPNmMebHMP2NVmg/ZkjTbZhapSqdbfFMr9pyHgqyN5LU063RSRKVctzoPaRQycjO631GXVyjozmdo/yLwLGUprwgCAIAgCAIAgCAIAgCAIAgCAhd842OoakP06p51t2gLt/aDVHVScHcs4OUo14OOt0ec6Y5+aps6mnqSURUbNhB5EpsPZrqieOFvx3ZnkwZud5C/nZZQi5OyPMVXVClKpLh8+BYdXVQ7OlFLKQ+knDiGPu4w3NiDziJv3ixVhtUnuvR/A5qFOrj6brwVqkeKy3v/pfEiNt7nzUzxVbOcXtHaDB23Bp1A/SRkajW3NYyouL3oFihtOFeHYYpWfPRf0+pFbL2saUmso2/AkhtVS3/NvubFvJhN8LuB7J5DyMt32o6cUZV6Kq/sVn7X+Eua+/P1XXp6zYdBteMz07xHLo4gC+L5M0fHx48yFM4RqK6NdSxOIwUtyauvzRkhu3Q7ThilhkfG7C0dRK5xfn8hwydhtbM5jvXsI1Emn5GOKq4OpOM4pq/eSy81wKo2lLI6aR0350vdjytZ97EW7tPJUZNt5nW0IwjTiqfdtl4E70d1GGtDeErJIvMjEPu+9SUH7dijteF8M5e60/jb6nKtbYWPAW9iiRsZO7bNOt0UkSlXLd6D3n0F4IOU7zfKxu1mngrlLQ5jaK/dXgWKpSgEAQBAEAQBAEAQBAEAQBAEAQEJvpSdbQ1Db2+Dc4HvYMY97QsKivFos4Op2deEup5zpXXN1Seh1NN+0ScKiZsaZY3RfDHHHU1cmQYMFzwY1vWPPndvsVrDpK8maLbspznTw8OOfm3ZfU43bm1H1M75n/ABjkPksGTW+Q95Krzk5O7N1hcPHD0VTjw+L4skd1t85qM4CDJB8gnNvfGTp4HLw1UlKq4ZcChj9nU8T7Sylz5+P3+ZYWz46CucaiHDjLSyUDsucxws6OePiDzPkVajuT9pHOVf1GGXZz04ePOLOB2nutXbOndNSB5jBux8fbcGfJkZqRw0INr5KCUJQd0bahisPiae5Vtfk8s+aZ12wd+31EEmGEOqYRifEHFoczQuZkc72u0+RKkjWbTss0UsRsyNKpG8rQlknrZ8n9ysq+sdNLJK62KRxebaZm9gqUnd3Oqo01ShGmtErGXYVX1VTDJoGyMJ+biAd7iVlF2kmR4mHaUJxtqmYNqQ4JpmfJkkb7HuCNWbQoy3qcZc0vkRFbosoleuXB0H/+Pd9PJ91iuUtDmNofy+SLDUpRCAIAgCAIAgCAIAgCAIAgCAICL3oLvQ6nCAT1Mtr5D1CsZ91k2HSdaF3bNfM810otkqLOsh3iUhUbNhTOy3bbLNs+sp4Rd/WRPsSGgscQHDESB8Tmpad3BxXQ12NdOljKVao8rSXmr2y14nObS2bNAQJo3Rk6YhkfB2h8iopRcdTY0q9Ksr05J/nLUj5CiEjon7KgpGwSSVc0U8sYlaYYsTWNdpchwJ7wPYp91Rs28zSuvUrucY004p2d3ZnbUW9ksNIyeXDVsxlhmphazA0EPewgYXXuCDa2XNTqo1G7z8DUvBxq1nTh7DtpLnyT+Ru02/8As4guMha7iDE/F7mm/tTt4B7Kxd7bt/NWKn2rUNknlkY3Cx73ua3SwJJCoyd22dbh4ShSjCTu0kjUkGRWJMtTe3gdiqHv4PwSf5kbXn3uKklqU8Kt2ko8rr0bRA1+i9iRVy4OhBv5Pcec8nuaxXKWhzW0H+6vBFhqUoBAEAQBAEAQBAEAQBAEAQBAEBG7ytvSVA/sZeNviO4rGfdZNh/5Y+K+Z5npXX+zyVJnVweZKwqJmwpHb7ozWoqqzceCRsksfy6Z0ZY9vkA9w72qWn3H+ZGs2hG+Kp3drpqL5STuvovM0J55aSwB9Io5c2Nku6N7OX9nK3Q2sQReyxbcNM1+fEnUKeKu37FWOttU+fWLIvbmzmMDJoCXU8tw3F67Ht9aJ/6w4HiPafJRSzWhlRryk3Tqq04620a4Nfmp0u581JXwsoqxvwkN+ocHFjizUsa4cRbTiADwKsUnGa3ZGnx0auGqOvReUtV15+Zq73MraKVhhaYaaK7YTES6Mhxu7rb6vcdcWXK+q8qb0XlkjLBdhiINTe9J6318v68zRkoWVkL6inYGSxZzwM9UtN/hohwGRuzuy743FTV468UXadaWGqKlVd4vuyeq6S+/4oBqhNsEPDa2kbtgdziA843vj+xrVk+BXp5Oa/8AL5pP6kJXaLKJBXLl6FWWoHD+3k+6xXKOhze0lat5I79SmvCAIAgCAIAgCAIAgCAIAgCAICN3lNqSp+hl+45Yz7rJaP8AJHxXzPM1CfP7FSkdXTftErAombCkdNuJtYU1UC/83L8G/ln6rj3B1vJxWdKe7LMq7SwvbUHu96PtLy1+GfkSm8lFJs6RzWsbLRzG4ikBLA7XDcZseODhw52WdSLpvmmVMJWhjoJtuNWPFa+PVPinx8TnNp7VhMAgghMTes612OUynEGYAG3AsLHxWDkrWSLUMPUVXtKk1J2srK2V75n7/wCnRHHDLPVsp3St6yJuCR7sOocXM9Tgs1CyTbsVZYvelKMKbko5PNW+Op3exd6JY4f+9DKiDT0umImZb+2YBdvebeSnU2l7Wa5o09TCxnP9n2Ze7LJ+T0+JObJq9lsDpKd9MzH6xYWMuBn2hkeJyWUXTWasQVoYuVoVFJ20vdlN7VdH10pi/N43lnzMRt5fgqErXdjssOpqlFT71lfxNS4XhKbtUL00LvkyTR+0RSD7z1lwKydq0lzUX819iCrzksokNcuHoQt6A6wP5+TMi18mWt4aK5S0Oa2j/KvBFhqUoBAEAQBAEAQBAEAQBAEAQBAEBEb3R4qKpAtnDLqLj1CdFhUV4snwzSrQb5o810hzuqbOohqSkKiZsaZn4ZrEsXtmWdubtmKtpzR1VnPDbDF8dg0IOuNuWeuQPNXKM1OO5I5baWFnhK36mhkm/R/Z/wBHHb3boy0bi4XkgOklsx+rIOB79D3aKKdJw8DY4PaMMSrPKXLn4flyc3djptp0jKWZxZUU4IjeLYur0BF/WFgA4dwPepYbtSO69UazFOrg67qw7stfH6dDn9q7Gq9kSskZKCH3AewENdbMskYcjlna5420WEoypu5aoVqONg4yjpw+qZ+9oUMNVC6rpmBj47ekQDRt/wCmi/UOdxwseRvjJKS3o+aJ8PWnQqKhVd0+7Ln0fUjNjOLZo39W6QMe1xa1uI65WFrXvoDqbBRLUvYhJ03HeSunq7fnXkjb2vT9VC2P4V15HSdZJA+EZtAwNxZkm2I8OyLX1WTVkRUJ9pUc8l7NrKSlxvfL0RjiZioZT+jqIneUkb2faGol7L8ROVsTHrFr0aZzddoV7EjrlydCJ/J3+NL/ALVcpaHM4/8Al8iwFKUggCAIAgCAIAgCAIAgCAIAgCAjt432pag8oZfuOWM+6yWgr1Y+K+Z5jpNVSZ1UO8yWhUTNhTNgLEskhu9s+SeoZHE/q5O05j8xZzGlwzGY0tf3FZ04uUrIp42tGjRc5q6yTXRlmbC3pDnmkr2tjqB2SDYxyXGVjoCQRlx4chdhVv7M9TlsTgd2Pb4d70Neq8fuRu3+jVjndbRSdRIDcNucAP6jh2meVx3BeSocY5GdDaskt2st5c+P2ZCbVk2sIXQVlL6THwe0Y3AjRzXx53HNzVhLtLWkrlmisG5qpSnuvl/z9zN0X7EqGzvlljeyIxujIkaW4y4tywnMgWPCy8oQe9d6GW1sTSdJQi05Xvk72scwYWQ1jonOc2JkzmOLXEdhjyBcjPKwzGY1CrtJSsbfflVw6nFXk43WV82jJtd8RiYGvxva4Nc7rHvD/gwXvAdo0POFpAFwDdJW4HlBVN97ysmtLJWzyWXG2b5Mz7Ajx0e0W/Jjhl+pI4/YCs4Zxl5EWKlu4ii+sl6o4+v0SJ7XLl6EyP5PIGvWvxeYaR7rDyVuloc3tFWqrwRYKlKAQBAEAQBAEAQBAEAQBAEAQBARm8/8zqfoZf8A1uWMu6ySi7VI+K+Z5kowqTOqh3iWhUTNhTM914WLkpu3TTSVLG07+rls4sd3taTY65G1tDros6abllqVMdUpQot1Y3jldeLMO9j6h1S81UeCUhuIWsDhaG4m6gg2GhsvZ7297WpBhFSVFKi7x++dmTOyN8q6ibGJm9dBI0OjxnPB+pKL6cWuvbuUsakoJXNfXwOHxEpODtJa259V9Udjs/pKoJB2zJC7k+MkfWZcKdV4msnsuvHRJ+f3sfjbHSPSsYeoJmkt2ey5rAebi4DLuF/JYyrxWhJh9kVqkv3PZXxK02ZUPNSx+EyPMgdhGrnudc65AknwCp3d7nTVYRVFwbsrWvyViU3jEjYmMc0BjXgRjro5S1ghbZpwfGdfrHHIEuasp3tb80KuDcHUck82s8mrveeefBd1G/0c0/WCuZ8unw+3GFnRV7+BBtaW52UuUvsV3WnsrGJZxGRc3QiwjZ5JNwZpLDlk0H3q3S0Oa2hbtV4FhKUohAEAQBAEAQBAEAQBAEAQBAEBEb2xYqKqbreGUfsOWE1eLJsO7VYvqjzTRuOnC9/cqbOopt6ErCo2bCkZ1gWDo+j1o9Oju7CQ2Qt5F+E2B7rYvYpqHfRrNsNrCS8Vfwv/AMHWDbtNVE0e04mxTtNszZhdoHRyasJ4XOd9TorCmpezNZmklhatD9/Cy3ov18GuPUjK3dSajDmBprKB5u+MD4aM/pYwPjjW7deI4rx03HLVGccZCu95vcqLR8H0fTx9Tjd6d3ZKOXC4l0bhiikItiblkRweL5jw5qKcN1mxwmJjXjfRrJr84GDYuzn1ErYo9XZknRrBm57u4D8Ao4x3nYt1K8aNN1JcPi+C8zb2e6Pr8ccrYgxwMZkY+TFnYXDGk3IzIy9awRWvke1FPst2acr62aVuPHl9DNtmoBiY1r432IxFkczC50cYja5xkFrhlhZttbkZo3lb7mOHi9+UmmssruLsm75Wz15+R03Q+281T9HGPa5ymw2rNdt1/tw8X9Ctdsx4HvYfive36ri38FglYt1HvRT5pP4Fy9CzfyY3vklP7X/Ct0tDm8d/N5I7xSFMIAgCAIAgCAIAgCAIAgCAIAgI7eGIOpZ2m+cUgyNj6h4hYz7rJKLtUi+qPMNGb5qkzqod4lotFGy/T0NgLEsI+xTOY4PY4tc0hwcNQRoQiedzGcFNOLV0yyad9LtmDDJaOrYNRbF3uA+NGeLeHdkVcTjWVnqctUjX2bUvDOD/ADyfXiRtBtOv2S8R1THTUt7B7bvDW82O1HzHW7u/xSnTyloZVKWHxq3qTUZ8nl8PqvMzdLW12Ojig6t+IlszZCAGFmEg4Te5PaAIIFvYsq8srGOyaMlJ1L5aNdTHutszqdk1VTb4SWKTCeIiaC0DzOJ3s5LGEbU3IkxNbtMbTo8Itev5kcTsuq6qWOS18Dg62l7d/A8jzsqydnc39aHaU5QvqjYramLqmxRdYW4zIXTYQ7EW4Q0BpPDMm+ZtkLJlayMKdOfaOpOyytZX53/4XA7bodjzqXfRD75/crOG1ZptvPuLx+hXW/EWGsqWjhNJ73F34rBq0mWacr0IPoi0+hL/AMeRcXE0mQ1Fw05qxS0NJtBNVV4IsFSlAIAgCAIAgCAIAgCAIAgCAIAgI/eD+az52+Clz5dh3NYy7rM6Xfj4o8vUJHuy7lTZ1cLJsl4FEy/SNlYlg6Do/ax1dGJLZtfgxAECXD2TbifWUtFLfRrNquX6VuPNX8Dd3o2mxsYbKx8W04HNHXMaGh7QfzmJtgWubcgEa5aXWc5ZWfeRTwtFuTcGnRktHnbpZ8VxOj3J37bUfA1Fmz27JA7MthoBwf8Aq8eHIT06u9kzWY3Z7o+3DOPy/ohuk3eKjqIGMidjlbJf1XNLAA4PDsQFjeww63HcsK04yWRY2bhqtOo5SVlb10tY7TZDYm7OiEhAiFOzHi9XAYxiv7SpY23M+Rrqzm8TJx13svG5SlT1Ye4RFxjBOAvADsN8rjn/APZaKg7XyO0puW6t/XjbQxleGZaPRFERTzOtm6UNHg2Np/Eq3htGzmduSvVguS+pXPSbHbaFTwu5p9sbD9qwn32WsM74aHh9Wd90GULm000pJtJIGgcLRjUd93Ef3VNR4s1m0pe1GPJfMsxTGtCAIAgCAIAgCAIAgCAIAgCAICP2/b0afFa3VSXvpbAdVjLRmdK++rczy/Q6DnxVNnVQ1JaFRMv09DOCsSwj6yQtIc0kEEEEZEEaEea9RjKKkrSzRZ1B6NtmntMMFTELFzMnC/xm82Otm06HyKuK1aOepytVVdnVfYzhLn8n1Rxe2Nw66B/YYZWg3bJB6wIzBLb4mm/K/io5UpIvUto0Kqze6+T09Tf382JIKenrJG4JnhkdS0WHwmE4Xm3xjhsfEcllUi7KTIcBiF2k6MXeOsfDkb+8G0j/ACJRtB/OYGO8ImuuD/eY1eVJftIYOiv+oVHyu15v+zglWOgPpKHrLm6NaXBs+Mn47pJPa4ge4BXqK9g5Da097FSXKy+BVvSsbbQm/wAI/wCm1RVO+zYYN/6aPn8yx+hh99mt+lm+/f8AFT0u6anH/wAzO7UhTCAIAgCAIAgCAIAgCAIAgCAIDS21/N5vo5PuFeS0ZlDvLxPLdADYctFSZ1cE7ktCo2XqZ1279NBHSPqpoWzWnZCQ+9mRkAueANXdrLyWUbKO81fMqYqdWVdUKct32XLLi+C8CXZu7RenwiJ7JoZY5JGxl4cMbAC1pN74Te9jn2SFJ2cN9WzRTljcT+lm5pxlFpN24PXzX1NfdXarDVPD6VtM+OOXrJIC5gjYGnF1kZuDmG2OtwLL2nJb2ljHHYeSoq1RzTaspZ3fR/Mk49+J6ZjXVEYqoHZMqqY2BPKSM5MfzBI7rrNVWlnmuZTeBhVk1Te7LjGXDwfFHMb7b7+msbFHG6OMOxnGQXOcAQBYZAC545rCpU3si7gsB2EnOTu9DX67rNksbxp6oj+7LG5w/aLlg84eDLMFu41v3ofJoggVEbNBxsCvDNZ5HoPYlJ1NPDF8iNjT4hov77rZQVopHB4ip2lWU+bZSHSs6+0Ju7qx/ptVap32bzBr/TR8/mWJ0KE/ycMrDrZLG+ouLnuzuPJTUtDV7Qt2uXJHfqUohAEAQBAEAQBAEAQBAEAQBAEBG7x1DY6Wd7zZrYpCTa+WErGTsmSUouU4pczy9s9U2dPT1JiEqNmwps7zo5Mc8dTRSerM0PbzDhkSO8fBnyKlo2leD4ms2rvUnTxMP8XZ+f3zRzNVBNR1JB7EsTgQQMiRmHDm0j7SOahtKD6o2anTxVG+sZL8XiizOtj2vRubHJ1Mpt1jRY9oaNeNXRk6Wt9oVy6qxyOXcJbPxCclvLh911RwMez6/Z0rg+B0sT+zIxrTLDKzS2QydbQkAg24KK0ocDZSq4fFRylaS04NGDffdg0UoLbmCW5jxes06mN3eL5HiPAleVIbr6GWCxXbxd+8tfuY93W9ZDWQ8XQiZo/Wp3h33XOWMdGunyJ673J0qnKVn4SViKaozYold2KHr6uCPUF7S75re273NK9gt6SRBjKvZUJz6fPIvslbI4dHnnpJkvtCq7ngfVYwfgqku+zpcMrYaHh9WWl0LH8mM+kl+8p6XdNNj3+95I7tSFMIAgCAIAgCAIAgCAIAgCAIAgNDbzC6mnANiYpBe17XYc7cV5LQzp99eJ5boSLDLP8ACw/5VJnUw1JeAqNl+m+RIbMr3wSsljycx2IcjzB7iCR5rxNxd0Z1KUKsHTloy1tr7Lg2tSsmiIbJY4Xalrh60T+Yv+8d9yUVVjdanK0K9XZ9ZwkrriufJr88SrHmqoaj40MzPYR9jmH2Hx0q+1B8mdBJ0sVT4Si/zyZ3mxOlKIgCrY5jh8eIF7D34fWb4Zq1GuuJoa+yZJ/tO65PUh+kTe+nq42RU+J2F+Nz3NLQCGuaA29jc4jn3LCrUUlZFnZ2DqUZOdTlYiejwXrom8HiVp+aYn3UdLvpFvaP+1k+Vn8UQssWBzmH4rnM82kt/BRGzhLeSlzz9czu+iXZ+KaWc6Rt6tvzn2LvY0D66nw8c7mn23WtTjSXF39P7LRaFcOZPNe91R1lTO/5Ush8sZt7rKle8mzqlHcpRj0XyLh6Fnfk1vG0svC3xr/irFLumjx/83kjvFKUggCAIAgCAIAgCAIAgCAIAgCAjt4Zwylne4gBsUhJdp6p1ssZaMzpK80up5boTwVRnTweZMQqJl6mbCxLJN7qbyyUUlx2onW6xl9f1m8nD36HmJKVRwZRx2CjioW0ktH9H0LUqKWi2nACbSMPquGT2O42OrTzB81ctGornLqVfB1GtH8GV3t3oyqoyTTuE7OAJDJR3WPZPiCPBQyoyWmZtaO1Kc/5Fuv1X3OXk2BWNdhNLOD3QyH3gEKPdfIurEUWrqUfUsLo43TlgeampHVkNLWMJ7QB9Z7uWQsBrmbqalTcXvM1W0cbGrDsqefN/JIryuna+WV40dJI/wAnOLh7iqredzoqStCMeSS+BdO4+y/R6OJrhZ7/AIR/PE/O3k3CPJXqUd2COS2jX7bESa0WS8vuS21KoRQyyHRjHv8AqtJWcnZXKtKG/NR5tI8z12mZzt71RidZXsXh0Ku/JjfpJfvK3S0Ocx38vkjvFIUwgCAIAgCAIAgCAIAgCAIAgCAit6ZS2jqHNYXkRSWaNT2TksZ91klFJ1Ipu2aPMNCBn3WA81UZ08OLJWAqJl2mzYBWJYugUPGbGy9sz0r8cDyw8Rq1w5Oboft5ELOEnF3RUxFGnWjuzV/p4Hf7I6U4iLVUTmHi+Lts+qe0PK6tRrrijRVtlSWdN38dfsTzOkDZpF/SPIxyX9mFZ9tDmVP+n4j3fijkt7+kBs8boaUODHCz5HDCS3i1g1APEnNQ1K11aJtMDsxwkqlXVaLX1Oe3N2R6TVxsPqN+Ek+Ywjs+brDzKhpx3pWNhj8R2NFyvm8l5/YvNbA485PpOr+roXN4zObGPC+J/wCy0jzUNeVomx2VS38Qn7uf2KK2k+3mq0Eb2uy7OhF99m2zylkGY8DlzVuloc9j/wCXyRYKkKQQBAEAQBAEAQBAEAQBAEAQBAfiaMOBadCCD4HIoDz3vH0e1VHI7q29bCT2HiwNuDXA5Yh458FXlSfA3VHaFO3t5P4EE+OSP143t8WuA9uiicGtUbCniqUs1Jep8irG/KHtCjaLUKqMvpI5rzdZl2qMTphzWViN1EYjKF6Ybyufpr7cUPb2Mscg5rFokjNItjo0pWQ05ldbHPZ3f1YuGDzuXf3grdGFo3Zz21MR2tXcWkcvPidc7abOLgpjWFZdKO03TTxRRte8RsLjgaSMch7hqGtH1lWrJuSSN1syUKVOU5NJt8+BxtJuvW1UgZFCQTxeQABzdyCQpslrY6jz9D0FufsFtFSR04diLblzvlSON3G3AXOXcArEY2VjSVqrqTcmTS9IwgCAIAgCAIAgCAIAgCAIAgCAID8vYCLEAg6g5hAcPt/YD434oWOdE7MtaMRY7iANcPHLTPuQHPT0sZycyMniHtAPsIQ9Ta0NaTd2A5+jxeQH8K83UZqtUWkn6s1Jd24P6uz3fvXm5HkZfqKvvP1NR+70H9WHkR/Em6uR7+pq+8z9M2LB/VW+0fxJuR5D9VW99mRuxYf6qzzw/vTcjyPHiaz/AMmTMQksLMAAtbt2yHgsiE+umI9YxjxddAb2ytmTTvaA1wjv2n4S1uHjYnU8BZAWLSUjI24WNDW8gLe3mUBnQBAEAQBAEAQBAEAQBAEAQBAEAQBAEAQGOWBrsnNDvnAH7UBoybBpXawR+TQ37EBhduvSH+j9kkg+xyAxf9JUnyHf5sv8SADdGj/Ru/zZP4kB+xurR/ovbJIf9yAys3cpB/QMPzhi+1AblPQRM9SNjfmsaPsCA2UAQBAEAQBAEAQBAEAQBAEAQBAEAQBAEAQBAEAQBAEAQBAEAQBAEAQBAEAQBAEAQBAEAQBAEAQBAEAQBAEAQBAEAQBAEAQBAEAQBAEAQBAEAQBAEAQBAf/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fr-FR" altLang="x-none"/>
          </a:p>
        </p:txBody>
      </p:sp>
      <p:grpSp>
        <p:nvGrpSpPr>
          <p:cNvPr id="8195" name="Group 9"/>
          <p:cNvGrpSpPr>
            <a:grpSpLocks/>
          </p:cNvGrpSpPr>
          <p:nvPr/>
        </p:nvGrpSpPr>
        <p:grpSpPr bwMode="auto">
          <a:xfrm>
            <a:off x="-436563" y="6445250"/>
            <a:ext cx="1479551" cy="320675"/>
            <a:chOff x="-76200" y="6453336"/>
            <a:chExt cx="1479848" cy="288039"/>
          </a:xfrm>
        </p:grpSpPr>
        <p:sp>
          <p:nvSpPr>
            <p:cNvPr id="12" name="Freeform 11"/>
            <p:cNvSpPr/>
            <p:nvPr/>
          </p:nvSpPr>
          <p:spPr>
            <a:xfrm rot="16200000">
              <a:off x="483978" y="5893158"/>
              <a:ext cx="288039" cy="1408396"/>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Arial" charset="0"/>
                <a:cs typeface="Arial" charset="0"/>
              </a:endParaRPr>
            </a:p>
          </p:txBody>
        </p:sp>
        <p:sp>
          <p:nvSpPr>
            <p:cNvPr id="13" name="Oval 12"/>
            <p:cNvSpPr/>
            <p:nvPr/>
          </p:nvSpPr>
          <p:spPr>
            <a:xfrm>
              <a:off x="1187705" y="6453336"/>
              <a:ext cx="215943" cy="288039"/>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a typeface="Arial" charset="0"/>
                <a:cs typeface="Arial" charset="0"/>
              </a:endParaRPr>
            </a:p>
          </p:txBody>
        </p:sp>
      </p:grpSp>
      <p:sp>
        <p:nvSpPr>
          <p:cNvPr id="18" name="Text Box 13"/>
          <p:cNvSpPr txBox="1">
            <a:spLocks noChangeArrowheads="1"/>
          </p:cNvSpPr>
          <p:nvPr/>
        </p:nvSpPr>
        <p:spPr bwMode="auto">
          <a:xfrm>
            <a:off x="-363538" y="6432550"/>
            <a:ext cx="1366838" cy="338138"/>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DÉBUT</a:t>
            </a:r>
            <a:endParaRPr lang="fr-FR" sz="1600" b="1" kern="100" dirty="0">
              <a:solidFill>
                <a:schemeClr val="bg1"/>
              </a:solidFill>
              <a:latin typeface="Century Gothic" pitchFamily="34" charset="0"/>
              <a:ea typeface="Myriad Pro" pitchFamily="86" charset="0"/>
              <a:cs typeface="Myriad Pro" pitchFamily="86" charset="0"/>
            </a:endParaRPr>
          </a:p>
        </p:txBody>
      </p:sp>
      <p:grpSp>
        <p:nvGrpSpPr>
          <p:cNvPr id="3" name="Group 19"/>
          <p:cNvGrpSpPr>
            <a:grpSpLocks/>
          </p:cNvGrpSpPr>
          <p:nvPr/>
        </p:nvGrpSpPr>
        <p:grpSpPr bwMode="auto">
          <a:xfrm>
            <a:off x="1331913" y="836613"/>
            <a:ext cx="6516687" cy="2062162"/>
            <a:chOff x="1331640" y="1052736"/>
            <a:chExt cx="6516216" cy="2062103"/>
          </a:xfrm>
        </p:grpSpPr>
        <p:sp>
          <p:nvSpPr>
            <p:cNvPr id="22" name="Rounded Rectangle 21"/>
            <p:cNvSpPr/>
            <p:nvPr/>
          </p:nvSpPr>
          <p:spPr>
            <a:xfrm>
              <a:off x="1619672" y="1052736"/>
              <a:ext cx="6048672" cy="1944216"/>
            </a:xfrm>
            <a:prstGeom prst="roundRect">
              <a:avLst/>
            </a:prstGeom>
            <a:solidFill>
              <a:srgbClr val="C00000"/>
            </a:solidFill>
            <a:ln>
              <a:noFill/>
            </a:ln>
            <a:effectLst>
              <a:outerShdw blurRad="152400" dist="101600" dir="2700000" algn="tl" rotWithShape="0">
                <a:prstClr val="black">
                  <a:alpha val="40000"/>
                </a:prst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05" name="TextBox 28"/>
            <p:cNvSpPr txBox="1">
              <a:spLocks noChangeArrowheads="1"/>
            </p:cNvSpPr>
            <p:nvPr/>
          </p:nvSpPr>
          <p:spPr bwMode="auto">
            <a:xfrm>
              <a:off x="1331640" y="1052736"/>
              <a:ext cx="651621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100">
                  <a:solidFill>
                    <a:schemeClr val="bg1"/>
                  </a:solidFill>
                  <a:latin typeface="Century Gothic" charset="0"/>
                </a:rPr>
                <a:t>La science peut-elle nous traduire ce que disent les animaux... et interpréter leurs émotions ?</a:t>
              </a:r>
              <a:endParaRPr lang="fr-FR" altLang="x-none" sz="3100">
                <a:solidFill>
                  <a:schemeClr val="bg1"/>
                </a:solidFill>
                <a:latin typeface="Century Gothic" charset="0"/>
              </a:endParaRPr>
            </a:p>
          </p:txBody>
        </p:sp>
      </p:grpSp>
      <p:pic>
        <p:nvPicPr>
          <p:cNvPr id="23" name="Picture 22" descr="dog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4613" y="3933825"/>
            <a:ext cx="1957387" cy="2779713"/>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og 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376488"/>
            <a:ext cx="2733675" cy="4508500"/>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og 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2714625"/>
            <a:ext cx="1947862" cy="4143375"/>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og 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427288"/>
            <a:ext cx="2857500" cy="4430712"/>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40"/>
          <p:cNvGrpSpPr>
            <a:grpSpLocks/>
          </p:cNvGrpSpPr>
          <p:nvPr/>
        </p:nvGrpSpPr>
        <p:grpSpPr bwMode="auto">
          <a:xfrm>
            <a:off x="161925" y="644525"/>
            <a:ext cx="8820150" cy="6024563"/>
            <a:chOff x="162629" y="476672"/>
            <a:chExt cx="8818744" cy="6024979"/>
          </a:xfrm>
        </p:grpSpPr>
        <p:sp>
          <p:nvSpPr>
            <p:cNvPr id="24" name="Rectangle 23"/>
            <p:cNvSpPr/>
            <p:nvPr/>
          </p:nvSpPr>
          <p:spPr>
            <a:xfrm>
              <a:off x="173740" y="692587"/>
              <a:ext cx="8796523" cy="5809064"/>
            </a:xfrm>
            <a:prstGeom prst="rect">
              <a:avLst/>
            </a:prstGeom>
            <a:solidFill>
              <a:srgbClr val="F3FAEC"/>
            </a:solidFill>
            <a:ln>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9241" name="Group 12"/>
            <p:cNvGrpSpPr>
              <a:grpSpLocks/>
            </p:cNvGrpSpPr>
            <p:nvPr/>
          </p:nvGrpSpPr>
          <p:grpSpPr bwMode="auto">
            <a:xfrm>
              <a:off x="162629" y="476672"/>
              <a:ext cx="8818744" cy="647589"/>
              <a:chOff x="-4732768" y="871911"/>
              <a:chExt cx="11686164" cy="347380"/>
            </a:xfrm>
          </p:grpSpPr>
          <p:sp>
            <p:nvSpPr>
              <p:cNvPr id="14" name="Rounded Rectangle 13"/>
              <p:cNvSpPr/>
              <p:nvPr/>
            </p:nvSpPr>
            <p:spPr>
              <a:xfrm>
                <a:off x="-4732768" y="908721"/>
                <a:ext cx="11686164" cy="310570"/>
              </a:xfrm>
              <a:prstGeom prst="roundRect">
                <a:avLst/>
              </a:prstGeom>
              <a:solidFill>
                <a:srgbClr val="6397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53" name="TextBox 14"/>
              <p:cNvSpPr txBox="1">
                <a:spLocks noChangeArrowheads="1"/>
              </p:cNvSpPr>
              <p:nvPr/>
            </p:nvSpPr>
            <p:spPr bwMode="auto">
              <a:xfrm>
                <a:off x="-4710395" y="871911"/>
                <a:ext cx="11545996" cy="3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a:solidFill>
                      <a:schemeClr val="bg1"/>
                    </a:solidFill>
                    <a:latin typeface="Century Gothic" charset="0"/>
                  </a:rPr>
                  <a:t>Le traducteur pour chien Bow-lingual</a:t>
                </a:r>
                <a:endParaRPr lang="fr-FR" altLang="x-none" sz="3600">
                  <a:solidFill>
                    <a:schemeClr val="bg1"/>
                  </a:solidFill>
                  <a:latin typeface="Century Gothic" charset="0"/>
                </a:endParaRPr>
              </a:p>
            </p:txBody>
          </p:sp>
        </p:grpSp>
        <p:sp>
          <p:nvSpPr>
            <p:cNvPr id="32" name="Rectangle 31"/>
            <p:cNvSpPr/>
            <p:nvPr/>
          </p:nvSpPr>
          <p:spPr>
            <a:xfrm>
              <a:off x="180089" y="6380993"/>
              <a:ext cx="8796523" cy="12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9243" name="Group 30"/>
            <p:cNvGrpSpPr>
              <a:grpSpLocks/>
            </p:cNvGrpSpPr>
            <p:nvPr/>
          </p:nvGrpSpPr>
          <p:grpSpPr bwMode="auto">
            <a:xfrm>
              <a:off x="251520" y="1124744"/>
              <a:ext cx="8640960" cy="360040"/>
              <a:chOff x="179512" y="1124744"/>
              <a:chExt cx="8784976" cy="360040"/>
            </a:xfrm>
          </p:grpSpPr>
          <p:sp>
            <p:nvSpPr>
              <p:cNvPr id="25" name="Rounded Rectangle 24"/>
              <p:cNvSpPr/>
              <p:nvPr/>
            </p:nvSpPr>
            <p:spPr>
              <a:xfrm>
                <a:off x="179507"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600" dirty="0"/>
                  <a:t>contactez-moi</a:t>
                </a:r>
                <a:endParaRPr lang="fr-FR" sz="1600" dirty="0"/>
              </a:p>
            </p:txBody>
          </p:sp>
          <p:sp>
            <p:nvSpPr>
              <p:cNvPr id="26" name="Rounded Rectangle 25"/>
              <p:cNvSpPr/>
              <p:nvPr/>
            </p:nvSpPr>
            <p:spPr>
              <a:xfrm>
                <a:off x="1764161" y="1124417"/>
                <a:ext cx="1512038"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mon compte</a:t>
                </a:r>
                <a:endParaRPr lang="fr-FR" dirty="0"/>
              </a:p>
            </p:txBody>
          </p:sp>
          <p:sp>
            <p:nvSpPr>
              <p:cNvPr id="27" name="Rounded Rectangle 26"/>
              <p:cNvSpPr/>
              <p:nvPr/>
            </p:nvSpPr>
            <p:spPr>
              <a:xfrm>
                <a:off x="3419819"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témoignages</a:t>
                </a:r>
                <a:endParaRPr lang="fr-FR" dirty="0"/>
              </a:p>
            </p:txBody>
          </p:sp>
          <p:sp>
            <p:nvSpPr>
              <p:cNvPr id="28" name="Rounded Rectangle 27"/>
              <p:cNvSpPr/>
              <p:nvPr/>
            </p:nvSpPr>
            <p:spPr>
              <a:xfrm>
                <a:off x="7739697" y="1124417"/>
                <a:ext cx="1224799"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400" dirty="0"/>
                  <a:t>passer la commande</a:t>
                </a:r>
                <a:endParaRPr lang="fr-FR" sz="1400" dirty="0"/>
              </a:p>
            </p:txBody>
          </p:sp>
          <p:sp>
            <p:nvSpPr>
              <p:cNvPr id="29" name="Rounded Rectangle 28"/>
              <p:cNvSpPr/>
              <p:nvPr/>
            </p:nvSpPr>
            <p:spPr>
              <a:xfrm>
                <a:off x="6372891"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assistance</a:t>
                </a:r>
                <a:endParaRPr lang="fr-FR" dirty="0"/>
              </a:p>
            </p:txBody>
          </p:sp>
          <p:sp>
            <p:nvSpPr>
              <p:cNvPr id="30" name="Rounded Rectangle 29"/>
              <p:cNvSpPr/>
              <p:nvPr/>
            </p:nvSpPr>
            <p:spPr>
              <a:xfrm>
                <a:off x="5004473"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produits</a:t>
                </a:r>
                <a:endParaRPr lang="fr-FR" dirty="0"/>
              </a:p>
            </p:txBody>
          </p:sp>
        </p:grpSp>
      </p:grpSp>
      <p:grpSp>
        <p:nvGrpSpPr>
          <p:cNvPr id="9219" name="Group 3"/>
          <p:cNvGrpSpPr>
            <a:grpSpLocks/>
          </p:cNvGrpSpPr>
          <p:nvPr/>
        </p:nvGrpSpPr>
        <p:grpSpPr bwMode="auto">
          <a:xfrm>
            <a:off x="2824163" y="2276475"/>
            <a:ext cx="5060950" cy="4248150"/>
            <a:chOff x="2771800" y="2132855"/>
            <a:chExt cx="5363399" cy="4814617"/>
          </a:xfrm>
        </p:grpSpPr>
        <p:pic>
          <p:nvPicPr>
            <p:cNvPr id="5" name="Picture 4" descr="dog devic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32855"/>
              <a:ext cx="5363399" cy="4814617"/>
            </a:xfrm>
            <a:prstGeom prst="rect">
              <a:avLst/>
            </a:prstGeom>
            <a:noFill/>
            <a:ln>
              <a:noFill/>
            </a:ln>
            <a:effectLst>
              <a:outerShdw blurRad="63500" dist="76200" sx="100999" sy="100999" algn="tl"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08767" y="6551766"/>
              <a:ext cx="2687570" cy="296473"/>
            </a:xfrm>
            <a:prstGeom prst="rect">
              <a:avLst/>
            </a:prstGeom>
            <a:solidFill>
              <a:srgbClr val="996633"/>
            </a:solidFill>
            <a:effectLst>
              <a:softEdge rad="63500"/>
            </a:effectLst>
          </p:spPr>
          <p:txBody>
            <a:bodyPr>
              <a:spAutoFit/>
            </a:bodyPr>
            <a:lstStyle/>
            <a:p>
              <a:pPr fontAlgn="auto">
                <a:spcBef>
                  <a:spcPts val="0"/>
                </a:spcBef>
                <a:spcAft>
                  <a:spcPts val="0"/>
                </a:spcAft>
                <a:defRPr/>
              </a:pPr>
              <a:r>
                <a:rPr lang="en-GB" sz="1100" dirty="0">
                  <a:solidFill>
                    <a:schemeClr val="bg1"/>
                  </a:solidFill>
                  <a:latin typeface="Century Gothic" pitchFamily="34" charset="0"/>
                  <a:ea typeface="+mn-ea"/>
                  <a:cs typeface="+mn-cs"/>
                </a:rPr>
                <a:t>http://www.japantrendshop.com</a:t>
              </a:r>
              <a:endParaRPr lang="fr-FR" sz="1100" dirty="0">
                <a:solidFill>
                  <a:schemeClr val="bg1"/>
                </a:solidFill>
                <a:latin typeface="Century Gothic" pitchFamily="34" charset="0"/>
                <a:ea typeface="+mn-ea"/>
                <a:cs typeface="+mn-cs"/>
              </a:endParaRPr>
            </a:p>
          </p:txBody>
        </p:sp>
      </p:grpSp>
      <p:grpSp>
        <p:nvGrpSpPr>
          <p:cNvPr id="10" name="Group 6"/>
          <p:cNvGrpSpPr>
            <a:grpSpLocks/>
          </p:cNvGrpSpPr>
          <p:nvPr/>
        </p:nvGrpSpPr>
        <p:grpSpPr bwMode="auto">
          <a:xfrm>
            <a:off x="6588125" y="2633663"/>
            <a:ext cx="2352675" cy="3455987"/>
            <a:chOff x="6660232" y="1772816"/>
            <a:chExt cx="2509880" cy="4293971"/>
          </a:xfrm>
        </p:grpSpPr>
        <p:pic>
          <p:nvPicPr>
            <p:cNvPr id="8" name="Picture 7" descr="dog device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772816"/>
              <a:ext cx="2509880" cy="4293971"/>
            </a:xfrm>
            <a:prstGeom prst="rect">
              <a:avLst/>
            </a:prstGeom>
            <a:noFill/>
            <a:ln>
              <a:noFill/>
            </a:ln>
            <a:effectLst>
              <a:outerShdw blurRad="63500" dist="76200" sx="100999" sy="100999" algn="tl" rotWithShape="0">
                <a:srgbClr val="000000">
                  <a:alpha val="51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Box 8"/>
            <p:cNvSpPr txBox="1">
              <a:spLocks noChangeArrowheads="1"/>
            </p:cNvSpPr>
            <p:nvPr/>
          </p:nvSpPr>
          <p:spPr bwMode="auto">
            <a:xfrm rot="-929539">
              <a:off x="7384248" y="3669327"/>
              <a:ext cx="1019067" cy="45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000">
                  <a:latin typeface="Century Gothic" charset="0"/>
                </a:rPr>
                <a:t>J'ai besoin d'être près de toi</a:t>
              </a:r>
              <a:endParaRPr lang="fr-FR" altLang="x-none" sz="1000">
                <a:latin typeface="Century Gothic" charset="0"/>
              </a:endParaRPr>
            </a:p>
          </p:txBody>
        </p:sp>
      </p:grpSp>
      <p:sp>
        <p:nvSpPr>
          <p:cNvPr id="17" name="TextBox 16"/>
          <p:cNvSpPr txBox="1">
            <a:spLocks noChangeArrowheads="1"/>
          </p:cNvSpPr>
          <p:nvPr/>
        </p:nvSpPr>
        <p:spPr bwMode="auto">
          <a:xfrm>
            <a:off x="250825" y="2781300"/>
            <a:ext cx="280828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a:latin typeface="Century Gothic" charset="0"/>
              </a:rPr>
              <a:t>Qu'essaie de vous dire votre chien ? Notre nouvel appareil vous révèle tout...</a:t>
            </a:r>
            <a:endParaRPr lang="fr-FR" altLang="x-none" sz="3200">
              <a:latin typeface="Century Gothic" charset="0"/>
            </a:endParaRPr>
          </a:p>
        </p:txBody>
      </p:sp>
      <p:sp>
        <p:nvSpPr>
          <p:cNvPr id="34" name="Rounded Rectangle 33"/>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3"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BB1C4F27-2F2C-B444-8439-19601B685E61}" type="slidenum">
              <a:rPr lang="en-GB" altLang="en-US" sz="1400" b="1">
                <a:solidFill>
                  <a:schemeClr val="bg1"/>
                </a:solidFill>
                <a:latin typeface="Century Gothic" charset="0"/>
                <a:ea typeface="ＭＳ Ｐゴシック" charset="-128"/>
              </a:rPr>
              <a:pPr algn="ctr"/>
              <a:t>5</a:t>
            </a:fld>
            <a:endParaRPr lang="fr-FR" altLang="en-US" sz="1400" b="1">
              <a:solidFill>
                <a:schemeClr val="bg1"/>
              </a:solidFill>
              <a:latin typeface="Century Gothic" charset="0"/>
              <a:ea typeface="ＭＳ Ｐゴシック" charset="-128"/>
            </a:endParaRPr>
          </a:p>
        </p:txBody>
      </p:sp>
      <p:grpSp>
        <p:nvGrpSpPr>
          <p:cNvPr id="11" name="Group 37"/>
          <p:cNvGrpSpPr>
            <a:grpSpLocks/>
          </p:cNvGrpSpPr>
          <p:nvPr/>
        </p:nvGrpSpPr>
        <p:grpSpPr bwMode="auto">
          <a:xfrm>
            <a:off x="5148263" y="1628775"/>
            <a:ext cx="2519362" cy="1655763"/>
            <a:chOff x="5148064" y="1484784"/>
            <a:chExt cx="2520280" cy="1656184"/>
          </a:xfrm>
        </p:grpSpPr>
        <p:sp>
          <p:nvSpPr>
            <p:cNvPr id="36" name="32-Point Star 35"/>
            <p:cNvSpPr>
              <a:spLocks noChangeArrowheads="1"/>
            </p:cNvSpPr>
            <p:nvPr/>
          </p:nvSpPr>
          <p:spPr bwMode="auto">
            <a:xfrm>
              <a:off x="5148064" y="1484784"/>
              <a:ext cx="2520280" cy="1656184"/>
            </a:xfrm>
            <a:prstGeom prst="star32">
              <a:avLst>
                <a:gd name="adj" fmla="val 37500"/>
              </a:avLst>
            </a:prstGeom>
            <a:solidFill>
              <a:srgbClr val="FF0000"/>
            </a:solidFill>
            <a:ln w="12700">
              <a:solidFill>
                <a:schemeClr val="bg1"/>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9233" name="TextBox 36"/>
            <p:cNvSpPr txBox="1">
              <a:spLocks noChangeArrowheads="1"/>
            </p:cNvSpPr>
            <p:nvPr/>
          </p:nvSpPr>
          <p:spPr bwMode="auto">
            <a:xfrm>
              <a:off x="5387472" y="1797753"/>
              <a:ext cx="2143531" cy="96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3500"/>
                </a:lnSpc>
              </a:pPr>
              <a:r>
                <a:rPr lang="en-GB" altLang="x-none" sz="2000" b="1">
                  <a:solidFill>
                    <a:schemeClr val="bg1"/>
                  </a:solidFill>
                  <a:latin typeface="Century Gothic" charset="0"/>
                </a:rPr>
                <a:t>Achetez-le dès maintenant !</a:t>
              </a:r>
              <a:endParaRPr lang="fr-FR" altLang="x-none" sz="2000" b="1">
                <a:solidFill>
                  <a:schemeClr val="bg1"/>
                </a:solidFill>
                <a:latin typeface="Century Gothic" charset="0"/>
              </a:endParaRPr>
            </a:p>
          </p:txBody>
        </p:sp>
      </p:grpSp>
      <p:grpSp>
        <p:nvGrpSpPr>
          <p:cNvPr id="9225" name="Group 41"/>
          <p:cNvGrpSpPr>
            <a:grpSpLocks/>
          </p:cNvGrpSpPr>
          <p:nvPr/>
        </p:nvGrpSpPr>
        <p:grpSpPr bwMode="auto">
          <a:xfrm>
            <a:off x="-252413" y="6445250"/>
            <a:ext cx="1479551" cy="320675"/>
            <a:chOff x="-76200" y="6453334"/>
            <a:chExt cx="1479848" cy="288034"/>
          </a:xfrm>
        </p:grpSpPr>
        <p:sp>
          <p:nvSpPr>
            <p:cNvPr id="43" name="Freeform 42"/>
            <p:cNvSpPr/>
            <p:nvPr/>
          </p:nvSpPr>
          <p:spPr>
            <a:xfrm rot="16200000">
              <a:off x="483981" y="5893153"/>
              <a:ext cx="288034" cy="1408396"/>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Arial" charset="0"/>
                <a:cs typeface="Arial" charset="0"/>
              </a:endParaRPr>
            </a:p>
          </p:txBody>
        </p:sp>
        <p:sp>
          <p:nvSpPr>
            <p:cNvPr id="44" name="Oval 43"/>
            <p:cNvSpPr/>
            <p:nvPr/>
          </p:nvSpPr>
          <p:spPr>
            <a:xfrm>
              <a:off x="1187705" y="6453334"/>
              <a:ext cx="215943" cy="288034"/>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a typeface="Arial" charset="0"/>
                <a:cs typeface="Arial" charset="0"/>
              </a:endParaRPr>
            </a:p>
          </p:txBody>
        </p:sp>
      </p:grpSp>
      <p:sp>
        <p:nvSpPr>
          <p:cNvPr id="45" name="Text Box 13"/>
          <p:cNvSpPr txBox="1">
            <a:spLocks noChangeArrowheads="1"/>
          </p:cNvSpPr>
          <p:nvPr/>
        </p:nvSpPr>
        <p:spPr bwMode="auto">
          <a:xfrm>
            <a:off x="-31750" y="6432550"/>
            <a:ext cx="1219200" cy="338138"/>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DÉBUT</a:t>
            </a:r>
            <a:endParaRPr lang="fr-FR" sz="1600" b="1" kern="100" dirty="0">
              <a:solidFill>
                <a:schemeClr val="bg1"/>
              </a:solidFill>
              <a:latin typeface="Century Gothic" pitchFamily="34" charset="0"/>
              <a:ea typeface="Myriad Pro" pitchFamily="86" charset="0"/>
              <a:cs typeface="Myriad Pro" pitchFamily="86" charset="0"/>
            </a:endParaRPr>
          </a:p>
        </p:txBody>
      </p:sp>
      <p:grpSp>
        <p:nvGrpSpPr>
          <p:cNvPr id="13" name="Group 46"/>
          <p:cNvGrpSpPr>
            <a:grpSpLocks/>
          </p:cNvGrpSpPr>
          <p:nvPr/>
        </p:nvGrpSpPr>
        <p:grpSpPr bwMode="auto">
          <a:xfrm rot="-1189254">
            <a:off x="868363" y="1633538"/>
            <a:ext cx="2765425" cy="720725"/>
            <a:chOff x="683568" y="1884313"/>
            <a:chExt cx="2766722" cy="720080"/>
          </a:xfrm>
        </p:grpSpPr>
        <p:sp>
          <p:nvSpPr>
            <p:cNvPr id="46" name="Rounded Rectangle 45"/>
            <p:cNvSpPr>
              <a:spLocks noChangeArrowheads="1"/>
            </p:cNvSpPr>
            <p:nvPr/>
          </p:nvSpPr>
          <p:spPr bwMode="auto">
            <a:xfrm>
              <a:off x="683568" y="1884313"/>
              <a:ext cx="2736304" cy="720080"/>
            </a:xfrm>
            <a:prstGeom prst="roundRect">
              <a:avLst>
                <a:gd name="adj" fmla="val 16667"/>
              </a:avLst>
            </a:prstGeom>
            <a:solidFill>
              <a:srgbClr val="FF0000"/>
            </a:solidFill>
            <a:ln w="25400">
              <a:solidFill>
                <a:schemeClr val="bg1"/>
              </a:solidFill>
              <a:round/>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9229" name="Rectangle 15"/>
            <p:cNvSpPr>
              <a:spLocks noChangeArrowheads="1"/>
            </p:cNvSpPr>
            <p:nvPr/>
          </p:nvSpPr>
          <p:spPr bwMode="auto">
            <a:xfrm>
              <a:off x="755575" y="1932220"/>
              <a:ext cx="26947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3200" b="1">
                  <a:solidFill>
                    <a:srgbClr val="FFFF00"/>
                  </a:solidFill>
                  <a:latin typeface="Century Gothic" charset="0"/>
                </a:rPr>
                <a:t>Présentation</a:t>
              </a:r>
              <a:endParaRPr lang="fr-FR" altLang="x-none" sz="3200" b="1">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nodeType="afterGroup">
                            <p:stCondLst>
                              <p:cond delay="3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3"/>
          <p:cNvGrpSpPr>
            <a:grpSpLocks/>
          </p:cNvGrpSpPr>
          <p:nvPr/>
        </p:nvGrpSpPr>
        <p:grpSpPr bwMode="auto">
          <a:xfrm>
            <a:off x="161925" y="644525"/>
            <a:ext cx="8820150" cy="6024563"/>
            <a:chOff x="162629" y="476672"/>
            <a:chExt cx="8818744" cy="6024979"/>
          </a:xfrm>
        </p:grpSpPr>
        <p:sp>
          <p:nvSpPr>
            <p:cNvPr id="25" name="Rectangle 24"/>
            <p:cNvSpPr/>
            <p:nvPr/>
          </p:nvSpPr>
          <p:spPr>
            <a:xfrm>
              <a:off x="173740" y="692587"/>
              <a:ext cx="8796523" cy="5809064"/>
            </a:xfrm>
            <a:prstGeom prst="rect">
              <a:avLst/>
            </a:prstGeom>
            <a:solidFill>
              <a:srgbClr val="F3FAEC"/>
            </a:solidFill>
            <a:ln>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0261" name="Group 12"/>
            <p:cNvGrpSpPr>
              <a:grpSpLocks/>
            </p:cNvGrpSpPr>
            <p:nvPr/>
          </p:nvGrpSpPr>
          <p:grpSpPr bwMode="auto">
            <a:xfrm>
              <a:off x="162629" y="476672"/>
              <a:ext cx="8818744" cy="647589"/>
              <a:chOff x="-4732768" y="871911"/>
              <a:chExt cx="11686164" cy="347380"/>
            </a:xfrm>
          </p:grpSpPr>
          <p:sp>
            <p:nvSpPr>
              <p:cNvPr id="35" name="Rounded Rectangle 34"/>
              <p:cNvSpPr/>
              <p:nvPr/>
            </p:nvSpPr>
            <p:spPr>
              <a:xfrm>
                <a:off x="-4732768" y="908721"/>
                <a:ext cx="11686164" cy="310570"/>
              </a:xfrm>
              <a:prstGeom prst="roundRect">
                <a:avLst/>
              </a:prstGeom>
              <a:solidFill>
                <a:srgbClr val="6397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3" name="TextBox 35"/>
              <p:cNvSpPr txBox="1">
                <a:spLocks noChangeArrowheads="1"/>
              </p:cNvSpPr>
              <p:nvPr/>
            </p:nvSpPr>
            <p:spPr bwMode="auto">
              <a:xfrm>
                <a:off x="-4710395" y="871911"/>
                <a:ext cx="11545996" cy="3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a:solidFill>
                      <a:schemeClr val="bg1"/>
                    </a:solidFill>
                    <a:latin typeface="Century Gothic" charset="0"/>
                  </a:rPr>
                  <a:t>Le traducteur pour chien Bow-lingual</a:t>
                </a:r>
                <a:endParaRPr lang="fr-FR" altLang="x-none" sz="3600">
                  <a:solidFill>
                    <a:schemeClr val="bg1"/>
                  </a:solidFill>
                  <a:latin typeface="Century Gothic" charset="0"/>
                </a:endParaRPr>
              </a:p>
            </p:txBody>
          </p:sp>
        </p:grpSp>
        <p:sp>
          <p:nvSpPr>
            <p:cNvPr id="27" name="Rectangle 26"/>
            <p:cNvSpPr/>
            <p:nvPr/>
          </p:nvSpPr>
          <p:spPr>
            <a:xfrm>
              <a:off x="180089" y="6380993"/>
              <a:ext cx="8796523" cy="12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10263" name="Group 30"/>
            <p:cNvGrpSpPr>
              <a:grpSpLocks/>
            </p:cNvGrpSpPr>
            <p:nvPr/>
          </p:nvGrpSpPr>
          <p:grpSpPr bwMode="auto">
            <a:xfrm>
              <a:off x="251520" y="1124744"/>
              <a:ext cx="8640960" cy="360040"/>
              <a:chOff x="179512" y="1124744"/>
              <a:chExt cx="8784976" cy="360040"/>
            </a:xfrm>
          </p:grpSpPr>
          <p:sp>
            <p:nvSpPr>
              <p:cNvPr id="29" name="Rounded Rectangle 28"/>
              <p:cNvSpPr/>
              <p:nvPr/>
            </p:nvSpPr>
            <p:spPr>
              <a:xfrm>
                <a:off x="179507"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600" dirty="0"/>
                  <a:t>contactez-moi</a:t>
                </a:r>
                <a:endParaRPr lang="fr-FR" sz="1600" dirty="0"/>
              </a:p>
            </p:txBody>
          </p:sp>
          <p:sp>
            <p:nvSpPr>
              <p:cNvPr id="30" name="Rounded Rectangle 29"/>
              <p:cNvSpPr/>
              <p:nvPr/>
            </p:nvSpPr>
            <p:spPr>
              <a:xfrm>
                <a:off x="1764161" y="1124417"/>
                <a:ext cx="1512038"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mon compte</a:t>
                </a:r>
                <a:endParaRPr lang="fr-FR" dirty="0"/>
              </a:p>
            </p:txBody>
          </p:sp>
          <p:sp>
            <p:nvSpPr>
              <p:cNvPr id="31" name="Rounded Rectangle 30"/>
              <p:cNvSpPr/>
              <p:nvPr/>
            </p:nvSpPr>
            <p:spPr>
              <a:xfrm>
                <a:off x="3419819"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témoignages</a:t>
                </a:r>
                <a:endParaRPr lang="fr-FR" dirty="0"/>
              </a:p>
            </p:txBody>
          </p:sp>
          <p:sp>
            <p:nvSpPr>
              <p:cNvPr id="32" name="Rounded Rectangle 31"/>
              <p:cNvSpPr/>
              <p:nvPr/>
            </p:nvSpPr>
            <p:spPr>
              <a:xfrm>
                <a:off x="7739697" y="1124417"/>
                <a:ext cx="1224799"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400" dirty="0"/>
                  <a:t>passer la commande</a:t>
                </a:r>
                <a:endParaRPr lang="fr-FR" sz="1400" dirty="0"/>
              </a:p>
            </p:txBody>
          </p:sp>
          <p:sp>
            <p:nvSpPr>
              <p:cNvPr id="33" name="Rounded Rectangle 32"/>
              <p:cNvSpPr/>
              <p:nvPr/>
            </p:nvSpPr>
            <p:spPr>
              <a:xfrm>
                <a:off x="6372891"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assistance</a:t>
                </a:r>
                <a:endParaRPr lang="fr-FR" dirty="0"/>
              </a:p>
            </p:txBody>
          </p:sp>
          <p:sp>
            <p:nvSpPr>
              <p:cNvPr id="34" name="Rounded Rectangle 33"/>
              <p:cNvSpPr/>
              <p:nvPr/>
            </p:nvSpPr>
            <p:spPr>
              <a:xfrm>
                <a:off x="5004473"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produits</a:t>
                </a:r>
                <a:endParaRPr lang="fr-FR" dirty="0"/>
              </a:p>
            </p:txBody>
          </p:sp>
        </p:grpSp>
      </p:grpSp>
      <p:sp>
        <p:nvSpPr>
          <p:cNvPr id="15" name="TextBox 14"/>
          <p:cNvSpPr txBox="1">
            <a:spLocks noChangeArrowheads="1"/>
          </p:cNvSpPr>
          <p:nvPr/>
        </p:nvSpPr>
        <p:spPr bwMode="auto">
          <a:xfrm>
            <a:off x="1939925" y="1916113"/>
            <a:ext cx="56070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4200">
                <a:latin typeface="Century Gothic" charset="0"/>
              </a:rPr>
              <a:t>Le son se propage comme une </a:t>
            </a:r>
            <a:r>
              <a:rPr lang="en-GB" altLang="x-none" sz="4200" b="1">
                <a:solidFill>
                  <a:srgbClr val="639729"/>
                </a:solidFill>
                <a:latin typeface="Century Gothic" charset="0"/>
              </a:rPr>
              <a:t>onde.</a:t>
            </a:r>
            <a:endParaRPr lang="fr-FR" altLang="x-none" sz="4200" b="1">
              <a:solidFill>
                <a:srgbClr val="639729"/>
              </a:solidFill>
              <a:latin typeface="Century Gothic" charset="0"/>
            </a:endParaRPr>
          </a:p>
        </p:txBody>
      </p:sp>
      <p:grpSp>
        <p:nvGrpSpPr>
          <p:cNvPr id="5" name="Group 15"/>
          <p:cNvGrpSpPr>
            <a:grpSpLocks/>
          </p:cNvGrpSpPr>
          <p:nvPr/>
        </p:nvGrpSpPr>
        <p:grpSpPr bwMode="auto">
          <a:xfrm>
            <a:off x="323850" y="3370263"/>
            <a:ext cx="8496300" cy="3082925"/>
            <a:chOff x="0" y="2876090"/>
            <a:chExt cx="9144000" cy="4009294"/>
          </a:xfrm>
        </p:grpSpPr>
        <p:pic>
          <p:nvPicPr>
            <p:cNvPr id="17" name="Picture 1"/>
            <p:cNvPicPr>
              <a:picLocks noChangeAspect="1" noChangeArrowheads="1"/>
            </p:cNvPicPr>
            <p:nvPr/>
          </p:nvPicPr>
          <p:blipFill>
            <a:blip r:embed="rId3">
              <a:extLst>
                <a:ext uri="{28A0092B-C50C-407E-A947-70E740481C1C}">
                  <a14:useLocalDpi xmlns:a14="http://schemas.microsoft.com/office/drawing/2010/main" val="0"/>
                </a:ext>
              </a:extLst>
            </a:blip>
            <a:srcRect t="8527" b="13950"/>
            <a:stretch>
              <a:fillRect/>
            </a:stretch>
          </p:blipFill>
          <p:spPr bwMode="auto">
            <a:xfrm>
              <a:off x="0" y="2952833"/>
              <a:ext cx="9144000" cy="3932551"/>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Box 17"/>
            <p:cNvSpPr txBox="1">
              <a:spLocks noChangeArrowheads="1"/>
            </p:cNvSpPr>
            <p:nvPr/>
          </p:nvSpPr>
          <p:spPr bwMode="auto">
            <a:xfrm>
              <a:off x="1187624" y="2876090"/>
              <a:ext cx="669674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b="1">
                  <a:solidFill>
                    <a:schemeClr val="bg1"/>
                  </a:solidFill>
                  <a:latin typeface="Century Gothic" charset="0"/>
                </a:rPr>
                <a:t>Nous pouvons convertir les ondes sonores en images.</a:t>
              </a:r>
              <a:r>
                <a:rPr lang="x-none" altLang="x-none"/>
                <a:t> </a:t>
              </a:r>
              <a:endParaRPr lang="fr-FR" altLang="x-none" sz="3600">
                <a:solidFill>
                  <a:schemeClr val="bg1"/>
                </a:solidFill>
                <a:latin typeface="Century Gothic" charset="0"/>
              </a:endParaRPr>
            </a:p>
          </p:txBody>
        </p:sp>
      </p:grpSp>
      <p:sp>
        <p:nvSpPr>
          <p:cNvPr id="22" name="Rounded Rectangle 21"/>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6"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A7CE0C14-1909-9540-9014-AFD7C6C5EE08}" type="slidenum">
              <a:rPr lang="en-GB" altLang="en-US" sz="1400" b="1">
                <a:solidFill>
                  <a:schemeClr val="bg1"/>
                </a:solidFill>
                <a:latin typeface="Century Gothic" charset="0"/>
                <a:ea typeface="ＭＳ Ｐゴシック" charset="-128"/>
              </a:rPr>
              <a:pPr algn="ctr"/>
              <a:t>6</a:t>
            </a:fld>
            <a:endParaRPr lang="fr-FR" altLang="en-US" sz="1400" b="1">
              <a:solidFill>
                <a:schemeClr val="bg1"/>
              </a:solidFill>
              <a:latin typeface="Century Gothic" charset="0"/>
              <a:ea typeface="ＭＳ Ｐゴシック" charset="-128"/>
            </a:endParaRPr>
          </a:p>
        </p:txBody>
      </p:sp>
      <p:grpSp>
        <p:nvGrpSpPr>
          <p:cNvPr id="10247" name="Group 36"/>
          <p:cNvGrpSpPr>
            <a:grpSpLocks/>
          </p:cNvGrpSpPr>
          <p:nvPr/>
        </p:nvGrpSpPr>
        <p:grpSpPr bwMode="auto">
          <a:xfrm>
            <a:off x="-233363" y="6445250"/>
            <a:ext cx="2209801" cy="323850"/>
            <a:chOff x="-160600" y="6453336"/>
            <a:chExt cx="2209801" cy="290508"/>
          </a:xfrm>
        </p:grpSpPr>
        <p:sp>
          <p:nvSpPr>
            <p:cNvPr id="38" name="Freeform 37"/>
            <p:cNvSpPr/>
            <p:nvPr/>
          </p:nvSpPr>
          <p:spPr>
            <a:xfrm rot="16200000">
              <a:off x="803319" y="5497962"/>
              <a:ext cx="281964" cy="2209801"/>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Arial" charset="0"/>
                <a:cs typeface="Arial" charset="0"/>
              </a:endParaRPr>
            </a:p>
          </p:txBody>
        </p:sp>
        <p:sp>
          <p:nvSpPr>
            <p:cNvPr id="39" name="Oval 38"/>
            <p:cNvSpPr/>
            <p:nvPr/>
          </p:nvSpPr>
          <p:spPr>
            <a:xfrm>
              <a:off x="1187188" y="6453336"/>
              <a:ext cx="215900" cy="287660"/>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ea typeface="Arial" charset="0"/>
                <a:cs typeface="Arial" charset="0"/>
              </a:endParaRPr>
            </a:p>
          </p:txBody>
        </p:sp>
      </p:grpSp>
      <p:sp>
        <p:nvSpPr>
          <p:cNvPr id="40" name="Text Box 13"/>
          <p:cNvSpPr txBox="1">
            <a:spLocks noChangeArrowheads="1"/>
          </p:cNvSpPr>
          <p:nvPr/>
        </p:nvSpPr>
        <p:spPr bwMode="auto">
          <a:xfrm>
            <a:off x="-76200" y="6432550"/>
            <a:ext cx="2057400" cy="338138"/>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TÂCHE PRINCIPALE</a:t>
            </a:r>
            <a:endParaRPr lang="fr-FR" sz="1600" b="1" kern="100" dirty="0">
              <a:solidFill>
                <a:schemeClr val="bg1"/>
              </a:solidFill>
              <a:latin typeface="Century Gothic" pitchFamily="34" charset="0"/>
              <a:ea typeface="Myriad Pro" pitchFamily="86" charset="0"/>
              <a:cs typeface="Myriad Pro" pitchFamily="86" charset="0"/>
            </a:endParaRPr>
          </a:p>
        </p:txBody>
      </p:sp>
      <p:grpSp>
        <p:nvGrpSpPr>
          <p:cNvPr id="7" name="Group 55"/>
          <p:cNvGrpSpPr>
            <a:grpSpLocks/>
          </p:cNvGrpSpPr>
          <p:nvPr/>
        </p:nvGrpSpPr>
        <p:grpSpPr bwMode="auto">
          <a:xfrm>
            <a:off x="107950" y="2074863"/>
            <a:ext cx="1582738" cy="777875"/>
            <a:chOff x="2241595" y="4883408"/>
            <a:chExt cx="1582713" cy="777840"/>
          </a:xfrm>
        </p:grpSpPr>
        <p:sp>
          <p:nvSpPr>
            <p:cNvPr id="52" name="Rectangle 51"/>
            <p:cNvSpPr>
              <a:spLocks noChangeArrowheads="1"/>
            </p:cNvSpPr>
            <p:nvPr/>
          </p:nvSpPr>
          <p:spPr bwMode="auto">
            <a:xfrm>
              <a:off x="2387600" y="4883408"/>
              <a:ext cx="1062246" cy="777840"/>
            </a:xfrm>
            <a:prstGeom prst="rect">
              <a:avLst/>
            </a:prstGeom>
            <a:solidFill>
              <a:schemeClr val="bg1"/>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53" name="TextBox 52"/>
            <p:cNvSpPr txBox="1"/>
            <p:nvPr/>
          </p:nvSpPr>
          <p:spPr>
            <a:xfrm>
              <a:off x="2241595" y="4933328"/>
              <a:ext cx="1208251" cy="670120"/>
            </a:xfrm>
            <a:prstGeom prst="rect">
              <a:avLst/>
            </a:prstGeom>
            <a:noFill/>
            <a:ln>
              <a:noFill/>
            </a:ln>
            <a:effectLst/>
            <a:scene3d>
              <a:camera prst="orthographicFront">
                <a:rot lat="0" lon="0" rev="0"/>
              </a:camera>
              <a:lightRig rig="balanced" dir="t">
                <a:rot lat="0" lon="0" rev="8700000"/>
              </a:lightRig>
            </a:scene3d>
            <a:sp3d>
              <a:bevelT w="190500" h="38100"/>
            </a:sp3d>
          </p:spPr>
          <p:txBody>
            <a:bodyPr>
              <a:spAutoFit/>
            </a:bodyPr>
            <a:lstStyle/>
            <a:p>
              <a:pPr algn="r" fontAlgn="auto">
                <a:lnSpc>
                  <a:spcPts val="2400"/>
                </a:lnSpc>
                <a:spcBef>
                  <a:spcPts val="0"/>
                </a:spcBef>
                <a:spcAft>
                  <a:spcPts val="0"/>
                </a:spcAft>
                <a:defRPr/>
              </a:pPr>
              <a:r>
                <a:rPr sz="1100" dirty="0">
                  <a:latin typeface="+mn-lt"/>
                  <a:ea typeface="+mn-ea"/>
                  <a:cs typeface="+mn-cs"/>
                </a:rPr>
                <a:t> </a:t>
              </a:r>
              <a:r>
                <a:rPr lang="en-GB" sz="1400" b="1" dirty="0">
                  <a:solidFill>
                    <a:srgbClr val="639729"/>
                  </a:solidFill>
                  <a:latin typeface="Century Gothic" pitchFamily="34" charset="0"/>
                  <a:ea typeface="+mn-ea"/>
                  <a:cs typeface="+mn-cs"/>
                </a:rPr>
                <a:t>Comment </a:t>
              </a:r>
              <a:r>
                <a:rPr lang="en-GB" sz="1400" b="1" dirty="0" err="1">
                  <a:solidFill>
                    <a:srgbClr val="639729"/>
                  </a:solidFill>
                  <a:latin typeface="Century Gothic" pitchFamily="34" charset="0"/>
                  <a:ea typeface="+mn-ea"/>
                  <a:cs typeface="+mn-cs"/>
                </a:rPr>
                <a:t>ça</a:t>
              </a:r>
              <a:r>
                <a:rPr lang="en-GB" sz="1400" b="1" dirty="0">
                  <a:solidFill>
                    <a:srgbClr val="639729"/>
                  </a:solidFill>
                  <a:latin typeface="Century Gothic" pitchFamily="34" charset="0"/>
                  <a:ea typeface="+mn-ea"/>
                  <a:cs typeface="+mn-cs"/>
                </a:rPr>
                <a:t> </a:t>
              </a:r>
              <a:r>
                <a:rPr lang="en-GB" sz="1400" b="1" dirty="0" err="1">
                  <a:solidFill>
                    <a:srgbClr val="639729"/>
                  </a:solidFill>
                  <a:latin typeface="Century Gothic" pitchFamily="34" charset="0"/>
                  <a:ea typeface="+mn-ea"/>
                  <a:cs typeface="+mn-cs"/>
                </a:rPr>
                <a:t>marche</a:t>
              </a:r>
              <a:endParaRPr lang="fr-FR" sz="1400" b="1" dirty="0">
                <a:solidFill>
                  <a:srgbClr val="639729"/>
                </a:solidFill>
                <a:latin typeface="Century Gothic" pitchFamily="34" charset="0"/>
                <a:ea typeface="+mn-ea"/>
                <a:cs typeface="+mn-cs"/>
              </a:endParaRPr>
            </a:p>
          </p:txBody>
        </p:sp>
        <p:sp>
          <p:nvSpPr>
            <p:cNvPr id="54" name="Rectangle 53"/>
            <p:cNvSpPr>
              <a:spLocks noChangeArrowheads="1"/>
            </p:cNvSpPr>
            <p:nvPr/>
          </p:nvSpPr>
          <p:spPr bwMode="auto">
            <a:xfrm>
              <a:off x="3449846" y="4883408"/>
              <a:ext cx="374462" cy="777840"/>
            </a:xfrm>
            <a:prstGeom prst="rect">
              <a:avLst/>
            </a:prstGeom>
            <a:solidFill>
              <a:srgbClr val="639729"/>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0255" name="TextBox 54"/>
            <p:cNvSpPr txBox="1">
              <a:spLocks noChangeArrowheads="1"/>
            </p:cNvSpPr>
            <p:nvPr/>
          </p:nvSpPr>
          <p:spPr bwMode="auto">
            <a:xfrm>
              <a:off x="3376491" y="4891807"/>
              <a:ext cx="4478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400" b="1">
                  <a:solidFill>
                    <a:schemeClr val="bg1"/>
                  </a:solidFill>
                  <a:latin typeface="Century Gothic" charset="0"/>
                </a:rPr>
                <a:t>1</a:t>
              </a:r>
              <a:endParaRPr lang="fr-FR" altLang="x-none" sz="4400" b="1">
                <a:solidFill>
                  <a:schemeClr val="bg1"/>
                </a:solidFill>
                <a:latin typeface="Century Gothic"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6"/>
          <p:cNvGrpSpPr>
            <a:grpSpLocks/>
          </p:cNvGrpSpPr>
          <p:nvPr/>
        </p:nvGrpSpPr>
        <p:grpSpPr bwMode="auto">
          <a:xfrm>
            <a:off x="161925" y="644525"/>
            <a:ext cx="8820150" cy="6024563"/>
            <a:chOff x="162629" y="476672"/>
            <a:chExt cx="8818744" cy="6024979"/>
          </a:xfrm>
        </p:grpSpPr>
        <p:sp>
          <p:nvSpPr>
            <p:cNvPr id="18" name="Rectangle 17"/>
            <p:cNvSpPr/>
            <p:nvPr/>
          </p:nvSpPr>
          <p:spPr>
            <a:xfrm>
              <a:off x="173740" y="692587"/>
              <a:ext cx="8796523" cy="5809064"/>
            </a:xfrm>
            <a:prstGeom prst="rect">
              <a:avLst/>
            </a:prstGeom>
            <a:solidFill>
              <a:srgbClr val="F3FAEC"/>
            </a:solidFill>
            <a:ln>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1305" name="Group 12"/>
            <p:cNvGrpSpPr>
              <a:grpSpLocks/>
            </p:cNvGrpSpPr>
            <p:nvPr/>
          </p:nvGrpSpPr>
          <p:grpSpPr bwMode="auto">
            <a:xfrm>
              <a:off x="162629" y="476672"/>
              <a:ext cx="8818744" cy="647589"/>
              <a:chOff x="-4732768" y="871911"/>
              <a:chExt cx="11686164" cy="347380"/>
            </a:xfrm>
          </p:grpSpPr>
          <p:sp>
            <p:nvSpPr>
              <p:cNvPr id="28" name="Rounded Rectangle 27"/>
              <p:cNvSpPr/>
              <p:nvPr/>
            </p:nvSpPr>
            <p:spPr>
              <a:xfrm>
                <a:off x="-4732768" y="908721"/>
                <a:ext cx="11686164" cy="310570"/>
              </a:xfrm>
              <a:prstGeom prst="roundRect">
                <a:avLst/>
              </a:prstGeom>
              <a:solidFill>
                <a:srgbClr val="6397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317" name="TextBox 28"/>
              <p:cNvSpPr txBox="1">
                <a:spLocks noChangeArrowheads="1"/>
              </p:cNvSpPr>
              <p:nvPr/>
            </p:nvSpPr>
            <p:spPr bwMode="auto">
              <a:xfrm>
                <a:off x="-4710395" y="871911"/>
                <a:ext cx="11545996" cy="3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a:solidFill>
                      <a:schemeClr val="bg1"/>
                    </a:solidFill>
                    <a:latin typeface="Century Gothic" charset="0"/>
                  </a:rPr>
                  <a:t>Le traducteur pour chien Bow-lingual</a:t>
                </a:r>
                <a:endParaRPr lang="fr-FR" altLang="x-none" sz="3600">
                  <a:solidFill>
                    <a:schemeClr val="bg1"/>
                  </a:solidFill>
                  <a:latin typeface="Century Gothic" charset="0"/>
                </a:endParaRPr>
              </a:p>
            </p:txBody>
          </p:sp>
        </p:grpSp>
        <p:sp>
          <p:nvSpPr>
            <p:cNvPr id="20" name="Rectangle 19"/>
            <p:cNvSpPr/>
            <p:nvPr/>
          </p:nvSpPr>
          <p:spPr>
            <a:xfrm>
              <a:off x="180089" y="6380993"/>
              <a:ext cx="8796523" cy="12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11307" name="Group 30"/>
            <p:cNvGrpSpPr>
              <a:grpSpLocks/>
            </p:cNvGrpSpPr>
            <p:nvPr/>
          </p:nvGrpSpPr>
          <p:grpSpPr bwMode="auto">
            <a:xfrm>
              <a:off x="251520" y="1124744"/>
              <a:ext cx="8640960" cy="360040"/>
              <a:chOff x="179512" y="1124744"/>
              <a:chExt cx="8784976" cy="360040"/>
            </a:xfrm>
          </p:grpSpPr>
          <p:sp>
            <p:nvSpPr>
              <p:cNvPr id="22" name="Rounded Rectangle 21"/>
              <p:cNvSpPr/>
              <p:nvPr/>
            </p:nvSpPr>
            <p:spPr>
              <a:xfrm>
                <a:off x="179507"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600" dirty="0"/>
                  <a:t>contactez-moi</a:t>
                </a:r>
                <a:endParaRPr lang="fr-FR" dirty="0"/>
              </a:p>
            </p:txBody>
          </p:sp>
          <p:sp>
            <p:nvSpPr>
              <p:cNvPr id="23" name="Rounded Rectangle 22"/>
              <p:cNvSpPr/>
              <p:nvPr/>
            </p:nvSpPr>
            <p:spPr>
              <a:xfrm>
                <a:off x="1764161" y="1124417"/>
                <a:ext cx="1512038"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mon compte</a:t>
                </a:r>
                <a:endParaRPr lang="fr-FR" dirty="0"/>
              </a:p>
            </p:txBody>
          </p:sp>
          <p:sp>
            <p:nvSpPr>
              <p:cNvPr id="24" name="Rounded Rectangle 23"/>
              <p:cNvSpPr/>
              <p:nvPr/>
            </p:nvSpPr>
            <p:spPr>
              <a:xfrm>
                <a:off x="3419819"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témoignages</a:t>
                </a:r>
                <a:endParaRPr lang="fr-FR" dirty="0"/>
              </a:p>
            </p:txBody>
          </p:sp>
          <p:sp>
            <p:nvSpPr>
              <p:cNvPr id="25" name="Rounded Rectangle 24"/>
              <p:cNvSpPr/>
              <p:nvPr/>
            </p:nvSpPr>
            <p:spPr>
              <a:xfrm>
                <a:off x="7739697" y="1124417"/>
                <a:ext cx="1224799"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400" dirty="0"/>
                  <a:t>passer la commande</a:t>
                </a:r>
                <a:endParaRPr lang="fr-FR" sz="1400" dirty="0"/>
              </a:p>
            </p:txBody>
          </p:sp>
          <p:sp>
            <p:nvSpPr>
              <p:cNvPr id="26" name="Rounded Rectangle 25"/>
              <p:cNvSpPr/>
              <p:nvPr/>
            </p:nvSpPr>
            <p:spPr>
              <a:xfrm>
                <a:off x="6372891"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assistance</a:t>
                </a:r>
                <a:endParaRPr lang="fr-FR" dirty="0"/>
              </a:p>
            </p:txBody>
          </p:sp>
          <p:sp>
            <p:nvSpPr>
              <p:cNvPr id="27" name="Rounded Rectangle 26"/>
              <p:cNvSpPr/>
              <p:nvPr/>
            </p:nvSpPr>
            <p:spPr>
              <a:xfrm>
                <a:off x="5004473"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produits</a:t>
                </a:r>
                <a:endParaRPr lang="fr-FR" dirty="0"/>
              </a:p>
            </p:txBody>
          </p:sp>
        </p:grpSp>
      </p:grpSp>
      <p:sp>
        <p:nvSpPr>
          <p:cNvPr id="30" name="Rounded Rectangle 29"/>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8"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3250D902-961D-7B46-892F-51A147FA3915}" type="slidenum">
              <a:rPr lang="en-GB" altLang="en-US" sz="1400" b="1">
                <a:solidFill>
                  <a:schemeClr val="bg1"/>
                </a:solidFill>
                <a:latin typeface="Century Gothic" charset="0"/>
                <a:ea typeface="ＭＳ Ｐゴシック" charset="-128"/>
              </a:rPr>
              <a:pPr algn="ctr"/>
              <a:t>7</a:t>
            </a:fld>
            <a:endParaRPr lang="fr-FR" altLang="en-US" sz="1400" b="1">
              <a:solidFill>
                <a:schemeClr val="bg1"/>
              </a:solidFill>
              <a:latin typeface="Century Gothic" charset="0"/>
              <a:ea typeface="ＭＳ Ｐゴシック" charset="-128"/>
            </a:endParaRPr>
          </a:p>
        </p:txBody>
      </p:sp>
      <p:sp>
        <p:nvSpPr>
          <p:cNvPr id="39" name="TextBox 38"/>
          <p:cNvSpPr txBox="1">
            <a:spLocks noChangeArrowheads="1"/>
          </p:cNvSpPr>
          <p:nvPr/>
        </p:nvSpPr>
        <p:spPr bwMode="auto">
          <a:xfrm>
            <a:off x="323850" y="3338513"/>
            <a:ext cx="849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Plus l'amplitude est grande, plus le son est fort.</a:t>
            </a:r>
            <a:endParaRPr lang="fr-FR" altLang="x-none" sz="2800">
              <a:latin typeface="Century Gothic" charset="0"/>
            </a:endParaRPr>
          </a:p>
        </p:txBody>
      </p:sp>
      <p:grpSp>
        <p:nvGrpSpPr>
          <p:cNvPr id="5" name="Group 42"/>
          <p:cNvGrpSpPr>
            <a:grpSpLocks/>
          </p:cNvGrpSpPr>
          <p:nvPr/>
        </p:nvGrpSpPr>
        <p:grpSpPr bwMode="auto">
          <a:xfrm>
            <a:off x="385763" y="3933825"/>
            <a:ext cx="8289925" cy="2519363"/>
            <a:chOff x="386244" y="3284984"/>
            <a:chExt cx="8290212" cy="2520280"/>
          </a:xfrm>
        </p:grpSpPr>
        <p:sp>
          <p:nvSpPr>
            <p:cNvPr id="44" name="Rectangle 43"/>
            <p:cNvSpPr>
              <a:spLocks noChangeArrowheads="1"/>
            </p:cNvSpPr>
            <p:nvPr/>
          </p:nvSpPr>
          <p:spPr bwMode="auto">
            <a:xfrm>
              <a:off x="388620" y="3284984"/>
              <a:ext cx="8287836" cy="2520280"/>
            </a:xfrm>
            <a:prstGeom prst="rect">
              <a:avLst/>
            </a:prstGeom>
            <a:noFill/>
            <a:ln w="25400">
              <a:solidFill>
                <a:srgbClr val="385D8A"/>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45" name="Picture 3"/>
            <p:cNvPicPr>
              <a:picLocks noChangeAspect="1" noChangeArrowheads="1"/>
            </p:cNvPicPr>
            <p:nvPr/>
          </p:nvPicPr>
          <p:blipFill>
            <a:blip r:embed="rId5">
              <a:extLst>
                <a:ext uri="{28A0092B-C50C-407E-A947-70E740481C1C}">
                  <a14:useLocalDpi xmlns:a14="http://schemas.microsoft.com/office/drawing/2010/main" val="0"/>
                </a:ext>
              </a:extLst>
            </a:blip>
            <a:srcRect b="1180"/>
            <a:stretch>
              <a:fillRect/>
            </a:stretch>
          </p:blipFill>
          <p:spPr bwMode="auto">
            <a:xfrm>
              <a:off x="755576" y="3429000"/>
              <a:ext cx="7704856" cy="2257521"/>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a:endCxn id="45" idx="3"/>
            </p:cNvCxnSpPr>
            <p:nvPr/>
          </p:nvCxnSpPr>
          <p:spPr>
            <a:xfrm flipV="1">
              <a:off x="972051" y="4557035"/>
              <a:ext cx="7488497" cy="14292"/>
            </a:xfrm>
            <a:prstGeom prst="straightConnector1">
              <a:avLst/>
            </a:prstGeom>
            <a:ln w="28575">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11294" name="TextBox 46"/>
            <p:cNvSpPr txBox="1">
              <a:spLocks noChangeArrowheads="1"/>
            </p:cNvSpPr>
            <p:nvPr/>
          </p:nvSpPr>
          <p:spPr bwMode="auto">
            <a:xfrm>
              <a:off x="7546757" y="4581128"/>
              <a:ext cx="913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durée</a:t>
              </a:r>
              <a:endParaRPr lang="fr-FR" altLang="x-none">
                <a:latin typeface="Century Gothic" charset="0"/>
              </a:endParaRPr>
            </a:p>
          </p:txBody>
        </p:sp>
        <p:sp>
          <p:nvSpPr>
            <p:cNvPr id="11295" name="TextBox 47"/>
            <p:cNvSpPr txBox="1">
              <a:spLocks noChangeArrowheads="1"/>
            </p:cNvSpPr>
            <p:nvPr/>
          </p:nvSpPr>
          <p:spPr bwMode="auto">
            <a:xfrm rot="-5400000">
              <a:off x="-113166" y="4360458"/>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amplitude</a:t>
              </a:r>
              <a:endParaRPr lang="fr-FR" altLang="x-none">
                <a:latin typeface="Century Gothic" charset="0"/>
              </a:endParaRPr>
            </a:p>
          </p:txBody>
        </p:sp>
        <p:cxnSp>
          <p:nvCxnSpPr>
            <p:cNvPr id="49" name="Straight Connector 48"/>
            <p:cNvCxnSpPr>
              <a:endCxn id="11297" idx="1"/>
            </p:cNvCxnSpPr>
            <p:nvPr/>
          </p:nvCxnSpPr>
          <p:spPr>
            <a:xfrm flipV="1">
              <a:off x="2196057" y="5486060"/>
              <a:ext cx="719162" cy="1032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297" name="TextBox 49"/>
            <p:cNvSpPr txBox="1">
              <a:spLocks noChangeArrowheads="1"/>
            </p:cNvSpPr>
            <p:nvPr/>
          </p:nvSpPr>
          <p:spPr bwMode="auto">
            <a:xfrm>
              <a:off x="2915816" y="5301208"/>
              <a:ext cx="112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bruyant</a:t>
              </a:r>
              <a:endParaRPr lang="fr-FR" altLang="x-none">
                <a:latin typeface="Century Gothic" charset="0"/>
              </a:endParaRPr>
            </a:p>
          </p:txBody>
        </p:sp>
        <p:cxnSp>
          <p:nvCxnSpPr>
            <p:cNvPr id="51" name="Straight Connector 50"/>
            <p:cNvCxnSpPr/>
            <p:nvPr/>
          </p:nvCxnSpPr>
          <p:spPr>
            <a:xfrm>
              <a:off x="4572626" y="4653907"/>
              <a:ext cx="71440" cy="6479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299" name="TextBox 51"/>
            <p:cNvSpPr txBox="1">
              <a:spLocks noChangeArrowheads="1"/>
            </p:cNvSpPr>
            <p:nvPr/>
          </p:nvSpPr>
          <p:spPr bwMode="auto">
            <a:xfrm>
              <a:off x="4283968" y="5291916"/>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calme</a:t>
              </a:r>
              <a:endParaRPr lang="fr-FR" altLang="x-none">
                <a:latin typeface="Century Gothic" charset="0"/>
              </a:endParaRPr>
            </a:p>
          </p:txBody>
        </p:sp>
        <p:cxnSp>
          <p:nvCxnSpPr>
            <p:cNvPr id="53" name="Straight Connector 52"/>
            <p:cNvCxnSpPr/>
            <p:nvPr/>
          </p:nvCxnSpPr>
          <p:spPr>
            <a:xfrm>
              <a:off x="749794" y="5678218"/>
              <a:ext cx="7710755" cy="0"/>
            </a:xfrm>
            <a:prstGeom prst="line">
              <a:avLst/>
            </a:prstGeom>
            <a:ln w="12700">
              <a:solidFill>
                <a:srgbClr val="4A7EBB"/>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8455785" y="3429500"/>
              <a:ext cx="4763" cy="2245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56144" y="3434263"/>
              <a:ext cx="770916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756144" y="3429500"/>
              <a:ext cx="1588" cy="2255071"/>
            </a:xfrm>
            <a:prstGeom prst="straightConnector1">
              <a:avLst/>
            </a:prstGeom>
            <a:ln w="28575">
              <a:solidFill>
                <a:srgbClr val="3333CC"/>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62"/>
          <p:cNvGrpSpPr>
            <a:grpSpLocks/>
          </p:cNvGrpSpPr>
          <p:nvPr/>
        </p:nvGrpSpPr>
        <p:grpSpPr bwMode="auto">
          <a:xfrm>
            <a:off x="2484438" y="1852613"/>
            <a:ext cx="4464050" cy="1144587"/>
            <a:chOff x="2843808" y="908720"/>
            <a:chExt cx="4464496" cy="1123323"/>
          </a:xfrm>
        </p:grpSpPr>
        <p:sp>
          <p:nvSpPr>
            <p:cNvPr id="64" name="Rounded Rectangle 63"/>
            <p:cNvSpPr/>
            <p:nvPr/>
          </p:nvSpPr>
          <p:spPr>
            <a:xfrm>
              <a:off x="2915815" y="908721"/>
              <a:ext cx="4392489" cy="1123322"/>
            </a:xfrm>
            <a:prstGeom prst="roundRect">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290" name="TextBox 64"/>
            <p:cNvSpPr txBox="1">
              <a:spLocks noChangeArrowheads="1"/>
            </p:cNvSpPr>
            <p:nvPr/>
          </p:nvSpPr>
          <p:spPr bwMode="auto">
            <a:xfrm>
              <a:off x="2843808" y="908720"/>
              <a:ext cx="4464496" cy="105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200">
                  <a:solidFill>
                    <a:schemeClr val="bg1"/>
                  </a:solidFill>
                  <a:latin typeface="Century Gothic" charset="0"/>
                </a:rPr>
                <a:t>L'</a:t>
              </a:r>
              <a:r>
                <a:rPr lang="en-GB" altLang="x-none" sz="3200" b="1">
                  <a:solidFill>
                    <a:schemeClr val="bg1"/>
                  </a:solidFill>
                  <a:latin typeface="Century Gothic" charset="0"/>
                </a:rPr>
                <a:t>amplitude</a:t>
              </a:r>
              <a:r>
                <a:rPr lang="x-none" altLang="x-none"/>
                <a:t> </a:t>
              </a:r>
              <a:r>
                <a:rPr lang="en-GB" altLang="x-none" sz="3200">
                  <a:solidFill>
                    <a:schemeClr val="bg1"/>
                  </a:solidFill>
                  <a:latin typeface="Century Gothic" charset="0"/>
                </a:rPr>
                <a:t>de l'onde indique le volume.</a:t>
              </a:r>
              <a:endParaRPr lang="fr-FR" altLang="x-none" sz="3200">
                <a:solidFill>
                  <a:schemeClr val="bg1"/>
                </a:solidFill>
                <a:latin typeface="Century Gothic" charset="0"/>
              </a:endParaRPr>
            </a:p>
          </p:txBody>
        </p:sp>
      </p:grpSp>
      <p:grpSp>
        <p:nvGrpSpPr>
          <p:cNvPr id="7" name="Group 39"/>
          <p:cNvGrpSpPr>
            <a:grpSpLocks/>
          </p:cNvGrpSpPr>
          <p:nvPr/>
        </p:nvGrpSpPr>
        <p:grpSpPr bwMode="auto">
          <a:xfrm>
            <a:off x="4140200" y="2997200"/>
            <a:ext cx="576263" cy="504825"/>
            <a:chOff x="467544" y="3068960"/>
            <a:chExt cx="576064" cy="505460"/>
          </a:xfrm>
        </p:grpSpPr>
        <p:pic>
          <p:nvPicPr>
            <p:cNvPr id="11285" name="155309__jace__dog-double-bark.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39552" y="314096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liste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068960"/>
              <a:ext cx="576064" cy="50546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3" name="Group 65"/>
          <p:cNvGrpSpPr>
            <a:grpSpLocks/>
          </p:cNvGrpSpPr>
          <p:nvPr/>
        </p:nvGrpSpPr>
        <p:grpSpPr bwMode="auto">
          <a:xfrm>
            <a:off x="-304800" y="6400800"/>
            <a:ext cx="2514600" cy="365125"/>
            <a:chOff x="-76200" y="6453336"/>
            <a:chExt cx="1479848" cy="288039"/>
          </a:xfrm>
        </p:grpSpPr>
        <p:sp>
          <p:nvSpPr>
            <p:cNvPr id="67" name="Freeform 66"/>
            <p:cNvSpPr/>
            <p:nvPr/>
          </p:nvSpPr>
          <p:spPr>
            <a:xfrm rot="16200000">
              <a:off x="483736" y="5893400"/>
              <a:ext cx="288039" cy="1407911"/>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FFFFFF"/>
                </a:solidFill>
                <a:ea typeface="Arial" charset="0"/>
                <a:cs typeface="Arial" charset="0"/>
              </a:endParaRPr>
            </a:p>
          </p:txBody>
        </p:sp>
        <p:sp>
          <p:nvSpPr>
            <p:cNvPr id="68" name="Oval 67"/>
            <p:cNvSpPr/>
            <p:nvPr/>
          </p:nvSpPr>
          <p:spPr>
            <a:xfrm>
              <a:off x="1187837" y="6453336"/>
              <a:ext cx="215811" cy="288039"/>
            </a:xfrm>
            <a:prstGeom prst="ellipse">
              <a:avLst/>
            </a:pr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2400">
                <a:solidFill>
                  <a:srgbClr val="FFFFFF"/>
                </a:solidFill>
                <a:ea typeface="Arial" charset="0"/>
                <a:cs typeface="Arial" charset="0"/>
              </a:endParaRPr>
            </a:p>
          </p:txBody>
        </p:sp>
      </p:grpSp>
      <p:sp>
        <p:nvSpPr>
          <p:cNvPr id="69" name="Text Box 13"/>
          <p:cNvSpPr txBox="1">
            <a:spLocks noChangeArrowheads="1"/>
          </p:cNvSpPr>
          <p:nvPr/>
        </p:nvSpPr>
        <p:spPr bwMode="auto">
          <a:xfrm>
            <a:off x="-344488" y="6388100"/>
            <a:ext cx="2509838" cy="338138"/>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TÂCHE PRINCIPALE</a:t>
            </a:r>
            <a:endParaRPr lang="fr-FR" sz="1600" b="1" kern="100" dirty="0">
              <a:solidFill>
                <a:schemeClr val="bg1"/>
              </a:solidFill>
              <a:latin typeface="Century Gothic" pitchFamily="34" charset="0"/>
              <a:ea typeface="Myriad Pro" pitchFamily="86" charset="0"/>
              <a:cs typeface="Myriad Pro" pitchFamily="86" charset="0"/>
            </a:endParaRPr>
          </a:p>
        </p:txBody>
      </p:sp>
      <p:pic>
        <p:nvPicPr>
          <p:cNvPr id="60" name="155309__jace__dog-double-bark.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0"/>
          <p:cNvGrpSpPr>
            <a:grpSpLocks/>
          </p:cNvGrpSpPr>
          <p:nvPr/>
        </p:nvGrpSpPr>
        <p:grpSpPr bwMode="auto">
          <a:xfrm>
            <a:off x="107950" y="2074863"/>
            <a:ext cx="1582738" cy="777875"/>
            <a:chOff x="2241595" y="4883408"/>
            <a:chExt cx="1582713" cy="777840"/>
          </a:xfrm>
        </p:grpSpPr>
        <p:sp>
          <p:nvSpPr>
            <p:cNvPr id="62" name="Rectangle 61"/>
            <p:cNvSpPr>
              <a:spLocks noChangeArrowheads="1"/>
            </p:cNvSpPr>
            <p:nvPr/>
          </p:nvSpPr>
          <p:spPr bwMode="auto">
            <a:xfrm>
              <a:off x="2387600" y="4883408"/>
              <a:ext cx="1062246" cy="777840"/>
            </a:xfrm>
            <a:prstGeom prst="rect">
              <a:avLst/>
            </a:prstGeom>
            <a:solidFill>
              <a:schemeClr val="bg1"/>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70" name="TextBox 69"/>
            <p:cNvSpPr txBox="1"/>
            <p:nvPr/>
          </p:nvSpPr>
          <p:spPr>
            <a:xfrm>
              <a:off x="2241595" y="4933328"/>
              <a:ext cx="1208251" cy="707886"/>
            </a:xfrm>
            <a:prstGeom prst="rect">
              <a:avLst/>
            </a:prstGeom>
            <a:noFill/>
            <a:ln>
              <a:noFill/>
            </a:ln>
            <a:effectLst/>
            <a:scene3d>
              <a:camera prst="orthographicFront">
                <a:rot lat="0" lon="0" rev="0"/>
              </a:camera>
              <a:lightRig rig="balanced" dir="t">
                <a:rot lat="0" lon="0" rev="8700000"/>
              </a:lightRig>
            </a:scene3d>
            <a:sp3d>
              <a:bevelT w="190500" h="38100"/>
            </a:sp3d>
          </p:spPr>
          <p:txBody>
            <a:bodyPr>
              <a:spAutoFit/>
            </a:bodyPr>
            <a:lstStyle/>
            <a:p>
              <a:pPr algn="r" fontAlgn="auto">
                <a:lnSpc>
                  <a:spcPts val="2400"/>
                </a:lnSpc>
                <a:spcBef>
                  <a:spcPts val="0"/>
                </a:spcBef>
                <a:spcAft>
                  <a:spcPts val="0"/>
                </a:spcAft>
                <a:defRPr/>
              </a:pPr>
              <a:r>
                <a:rPr dirty="0">
                  <a:latin typeface="+mn-lt"/>
                  <a:ea typeface="+mn-ea"/>
                  <a:cs typeface="+mn-cs"/>
                </a:rPr>
                <a:t> </a:t>
              </a:r>
              <a:r>
                <a:rPr lang="en-GB" sz="1400" b="1" dirty="0">
                  <a:solidFill>
                    <a:srgbClr val="639729"/>
                  </a:solidFill>
                  <a:latin typeface="Century Gothic" pitchFamily="34" charset="0"/>
                  <a:ea typeface="+mn-ea"/>
                  <a:cs typeface="+mn-cs"/>
                </a:rPr>
                <a:t>Comment </a:t>
              </a:r>
              <a:r>
                <a:rPr lang="en-GB" sz="1400" b="1" dirty="0" err="1">
                  <a:solidFill>
                    <a:srgbClr val="639729"/>
                  </a:solidFill>
                  <a:latin typeface="Century Gothic" pitchFamily="34" charset="0"/>
                  <a:ea typeface="+mn-ea"/>
                  <a:cs typeface="+mn-cs"/>
                </a:rPr>
                <a:t>ça</a:t>
              </a:r>
              <a:r>
                <a:rPr lang="en-GB" sz="1400" b="1" dirty="0">
                  <a:solidFill>
                    <a:srgbClr val="639729"/>
                  </a:solidFill>
                  <a:latin typeface="Century Gothic" pitchFamily="34" charset="0"/>
                  <a:ea typeface="+mn-ea"/>
                  <a:cs typeface="+mn-cs"/>
                </a:rPr>
                <a:t> </a:t>
              </a:r>
              <a:r>
                <a:rPr lang="en-GB" sz="1400" b="1" dirty="0" err="1">
                  <a:solidFill>
                    <a:srgbClr val="639729"/>
                  </a:solidFill>
                  <a:latin typeface="Century Gothic" pitchFamily="34" charset="0"/>
                  <a:ea typeface="+mn-ea"/>
                  <a:cs typeface="+mn-cs"/>
                </a:rPr>
                <a:t>marche</a:t>
              </a:r>
              <a:endParaRPr lang="fr-FR" sz="2400" b="1" dirty="0">
                <a:solidFill>
                  <a:srgbClr val="639729"/>
                </a:solidFill>
                <a:latin typeface="Century Gothic" pitchFamily="34" charset="0"/>
                <a:ea typeface="+mn-ea"/>
                <a:cs typeface="+mn-cs"/>
              </a:endParaRPr>
            </a:p>
          </p:txBody>
        </p:sp>
        <p:sp>
          <p:nvSpPr>
            <p:cNvPr id="71" name="Rectangle 70"/>
            <p:cNvSpPr>
              <a:spLocks noChangeArrowheads="1"/>
            </p:cNvSpPr>
            <p:nvPr/>
          </p:nvSpPr>
          <p:spPr bwMode="auto">
            <a:xfrm>
              <a:off x="3449846" y="4883408"/>
              <a:ext cx="374462" cy="777840"/>
            </a:xfrm>
            <a:prstGeom prst="rect">
              <a:avLst/>
            </a:prstGeom>
            <a:solidFill>
              <a:srgbClr val="639729"/>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1282" name="TextBox 71"/>
            <p:cNvSpPr txBox="1">
              <a:spLocks noChangeArrowheads="1"/>
            </p:cNvSpPr>
            <p:nvPr/>
          </p:nvSpPr>
          <p:spPr bwMode="auto">
            <a:xfrm>
              <a:off x="3376491" y="4891807"/>
              <a:ext cx="4478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400" b="1">
                  <a:solidFill>
                    <a:schemeClr val="bg1"/>
                  </a:solidFill>
                  <a:latin typeface="Century Gothic" charset="0"/>
                </a:rPr>
                <a:t>2</a:t>
              </a:r>
              <a:endParaRPr lang="fr-FR" altLang="x-none" sz="4400" b="1">
                <a:solidFill>
                  <a:schemeClr val="bg1"/>
                </a:solidFill>
                <a:latin typeface="Century Gothic"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500"/>
                                  </p:stCondLst>
                                  <p:childTnLst>
                                    <p:set>
                                      <p:cBhvr>
                                        <p:cTn id="15" dur="1" fill="hold">
                                          <p:stCondLst>
                                            <p:cond delay="499"/>
                                          </p:stCondLst>
                                        </p:cTn>
                                        <p:tgtEl>
                                          <p:spTgt spid="7"/>
                                        </p:tgtEl>
                                        <p:attrNameLst>
                                          <p:attrName>style.visibility</p:attrName>
                                        </p:attrNameLst>
                                      </p:cBhvr>
                                      <p:to>
                                        <p:strVal val="visible"/>
                                      </p:to>
                                    </p:set>
                                  </p:childTnLst>
                                </p:cTn>
                              </p:par>
                            </p:childTnLst>
                          </p:cTn>
                        </p:par>
                        <p:par>
                          <p:cTn id="16" fill="hold" nodeType="afterGroup">
                            <p:stCondLst>
                              <p:cond delay="2500"/>
                            </p:stCondLst>
                            <p:childTnLst>
                              <p:par>
                                <p:cTn id="17" presetID="1" presetClass="entr" presetSubtype="0" fill="hold" nodeType="after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0"/>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 fill="hold"/>
                                        <p:tgtEl>
                                          <p:spTgt spid="60"/>
                                        </p:tgtEl>
                                      </p:cBhvr>
                                    </p:cmd>
                                  </p:childTnLst>
                                </p:cTn>
                              </p:par>
                            </p:childTnLst>
                          </p:cTn>
                        </p:par>
                      </p:childTnLst>
                    </p:cTn>
                  </p:par>
                </p:childTnLst>
              </p:cTn>
              <p:nextCondLst>
                <p:cond evt="onClick" delay="0">
                  <p:tgtEl>
                    <p:spTgt spid="60"/>
                  </p:tgtEl>
                </p:cond>
              </p:nextCondLst>
            </p:seq>
            <p:audio>
              <p:cMediaNode vol="80000">
                <p:cTn id="24" fill="hold" display="0">
                  <p:stCondLst>
                    <p:cond delay="indefinite"/>
                  </p:stCondLst>
                  <p:endCondLst>
                    <p:cond evt="onStopAudio" delay="0">
                      <p:tgtEl>
                        <p:sldTgt/>
                      </p:tgtEl>
                    </p:cond>
                  </p:endCondLst>
                </p:cTn>
                <p:tgtEl>
                  <p:spTgt spid="60"/>
                </p:tgtEl>
              </p:cMediaNode>
            </p:audio>
          </p:childTnLst>
        </p:cTn>
      </p:par>
    </p:tnLst>
    <p:bldLst>
      <p:bldP spid="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161925" y="644525"/>
            <a:ext cx="8820150" cy="6024563"/>
            <a:chOff x="162629" y="476672"/>
            <a:chExt cx="8818744" cy="6024979"/>
          </a:xfrm>
        </p:grpSpPr>
        <p:sp>
          <p:nvSpPr>
            <p:cNvPr id="3" name="Rectangle 2"/>
            <p:cNvSpPr/>
            <p:nvPr/>
          </p:nvSpPr>
          <p:spPr>
            <a:xfrm>
              <a:off x="173740" y="692587"/>
              <a:ext cx="8796523" cy="5809064"/>
            </a:xfrm>
            <a:prstGeom prst="rect">
              <a:avLst/>
            </a:prstGeom>
            <a:solidFill>
              <a:srgbClr val="F3FAEC"/>
            </a:solidFill>
            <a:ln>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2331" name="Group 12"/>
            <p:cNvGrpSpPr>
              <a:grpSpLocks/>
            </p:cNvGrpSpPr>
            <p:nvPr/>
          </p:nvGrpSpPr>
          <p:grpSpPr bwMode="auto">
            <a:xfrm>
              <a:off x="162629" y="476672"/>
              <a:ext cx="8818744" cy="647589"/>
              <a:chOff x="-4732768" y="871911"/>
              <a:chExt cx="11686164" cy="347380"/>
            </a:xfrm>
          </p:grpSpPr>
          <p:sp>
            <p:nvSpPr>
              <p:cNvPr id="13" name="Rounded Rectangle 12"/>
              <p:cNvSpPr/>
              <p:nvPr/>
            </p:nvSpPr>
            <p:spPr>
              <a:xfrm>
                <a:off x="-4732768" y="908721"/>
                <a:ext cx="11686164" cy="310570"/>
              </a:xfrm>
              <a:prstGeom prst="roundRect">
                <a:avLst/>
              </a:prstGeom>
              <a:solidFill>
                <a:srgbClr val="6397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343" name="TextBox 13"/>
              <p:cNvSpPr txBox="1">
                <a:spLocks noChangeArrowheads="1"/>
              </p:cNvSpPr>
              <p:nvPr/>
            </p:nvSpPr>
            <p:spPr bwMode="auto">
              <a:xfrm>
                <a:off x="-4710395" y="871911"/>
                <a:ext cx="11545996" cy="3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a:solidFill>
                      <a:schemeClr val="bg1"/>
                    </a:solidFill>
                    <a:latin typeface="Century Gothic" charset="0"/>
                  </a:rPr>
                  <a:t>Le traducteur pour chien Bow-lingual</a:t>
                </a:r>
                <a:endParaRPr lang="fr-FR" altLang="x-none" sz="3600">
                  <a:solidFill>
                    <a:schemeClr val="bg1"/>
                  </a:solidFill>
                  <a:latin typeface="Century Gothic" charset="0"/>
                </a:endParaRPr>
              </a:p>
            </p:txBody>
          </p:sp>
        </p:grpSp>
        <p:sp>
          <p:nvSpPr>
            <p:cNvPr id="5" name="Rectangle 4"/>
            <p:cNvSpPr/>
            <p:nvPr/>
          </p:nvSpPr>
          <p:spPr>
            <a:xfrm>
              <a:off x="180089" y="6380993"/>
              <a:ext cx="8796523" cy="12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12333" name="Group 30"/>
            <p:cNvGrpSpPr>
              <a:grpSpLocks/>
            </p:cNvGrpSpPr>
            <p:nvPr/>
          </p:nvGrpSpPr>
          <p:grpSpPr bwMode="auto">
            <a:xfrm>
              <a:off x="251520" y="1124744"/>
              <a:ext cx="8640960" cy="360040"/>
              <a:chOff x="179512" y="1124744"/>
              <a:chExt cx="8784976" cy="360040"/>
            </a:xfrm>
          </p:grpSpPr>
          <p:sp>
            <p:nvSpPr>
              <p:cNvPr id="7" name="Rounded Rectangle 6"/>
              <p:cNvSpPr/>
              <p:nvPr/>
            </p:nvSpPr>
            <p:spPr>
              <a:xfrm>
                <a:off x="179507"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600" dirty="0"/>
                  <a:t>contactez-moi</a:t>
                </a:r>
                <a:endParaRPr lang="fr-FR" sz="1600" dirty="0"/>
              </a:p>
            </p:txBody>
          </p:sp>
          <p:sp>
            <p:nvSpPr>
              <p:cNvPr id="8" name="Rounded Rectangle 7"/>
              <p:cNvSpPr/>
              <p:nvPr/>
            </p:nvSpPr>
            <p:spPr>
              <a:xfrm>
                <a:off x="1764161" y="1124417"/>
                <a:ext cx="1512038"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mon compte</a:t>
                </a:r>
                <a:endParaRPr lang="fr-FR" dirty="0"/>
              </a:p>
            </p:txBody>
          </p:sp>
          <p:sp>
            <p:nvSpPr>
              <p:cNvPr id="9" name="Rounded Rectangle 8"/>
              <p:cNvSpPr/>
              <p:nvPr/>
            </p:nvSpPr>
            <p:spPr>
              <a:xfrm>
                <a:off x="3419819"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témoignages</a:t>
                </a:r>
                <a:endParaRPr lang="fr-FR" dirty="0"/>
              </a:p>
            </p:txBody>
          </p:sp>
          <p:sp>
            <p:nvSpPr>
              <p:cNvPr id="10" name="Rounded Rectangle 9"/>
              <p:cNvSpPr/>
              <p:nvPr/>
            </p:nvSpPr>
            <p:spPr>
              <a:xfrm>
                <a:off x="7739697" y="1124417"/>
                <a:ext cx="1224799"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400" dirty="0"/>
                  <a:t>passer la commande</a:t>
                </a:r>
                <a:endParaRPr lang="fr-FR" sz="1400" dirty="0"/>
              </a:p>
            </p:txBody>
          </p:sp>
          <p:sp>
            <p:nvSpPr>
              <p:cNvPr id="11" name="Rounded Rectangle 10"/>
              <p:cNvSpPr/>
              <p:nvPr/>
            </p:nvSpPr>
            <p:spPr>
              <a:xfrm>
                <a:off x="6372891"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assistance</a:t>
                </a:r>
                <a:endParaRPr lang="fr-FR" dirty="0"/>
              </a:p>
            </p:txBody>
          </p:sp>
          <p:sp>
            <p:nvSpPr>
              <p:cNvPr id="12" name="Rounded Rectangle 11"/>
              <p:cNvSpPr/>
              <p:nvPr/>
            </p:nvSpPr>
            <p:spPr>
              <a:xfrm>
                <a:off x="5004473"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produits</a:t>
                </a:r>
                <a:endParaRPr lang="fr-FR" dirty="0"/>
              </a:p>
            </p:txBody>
          </p:sp>
        </p:grpSp>
      </p:grpSp>
      <p:pic>
        <p:nvPicPr>
          <p:cNvPr id="15" name="155320__jace__dog-pitiful-whine.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685800" y="335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023938" y="3224213"/>
            <a:ext cx="80851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500">
                <a:latin typeface="Century Gothic" charset="0"/>
              </a:rPr>
              <a:t>Plus la fréquence est élevée, plus le ton est élevé.</a:t>
            </a:r>
            <a:endParaRPr lang="fr-FR" altLang="x-none" sz="2500">
              <a:latin typeface="Century Gothic" charset="0"/>
            </a:endParaRPr>
          </a:p>
        </p:txBody>
      </p:sp>
      <p:grpSp>
        <p:nvGrpSpPr>
          <p:cNvPr id="17" name="Group 19"/>
          <p:cNvGrpSpPr>
            <a:grpSpLocks/>
          </p:cNvGrpSpPr>
          <p:nvPr/>
        </p:nvGrpSpPr>
        <p:grpSpPr bwMode="auto">
          <a:xfrm>
            <a:off x="323850" y="3779838"/>
            <a:ext cx="8496300" cy="2673350"/>
            <a:chOff x="323528" y="2924944"/>
            <a:chExt cx="8496944" cy="2673007"/>
          </a:xfrm>
        </p:grpSpPr>
        <p:pic>
          <p:nvPicPr>
            <p:cNvPr id="21" name="Picture 2" descr="https://lh5.googleusercontent.com/nxQuZigSTLB5hMCwiPctyfjF3E0kowyhzSH5Nb5pbbiBXQDXbADydW-HvgqCqQtkqNuK5_42Y_BSe5e5jpVe0H7_MsF2KvdrII_VkLK-UU1awXq0cdcaaqGffuqyQvf_S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068960"/>
              <a:ext cx="7848872" cy="2088232"/>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a:off x="755361" y="5156683"/>
              <a:ext cx="7849195" cy="0"/>
            </a:xfrm>
            <a:prstGeom prst="straightConnector1">
              <a:avLst/>
            </a:prstGeom>
            <a:ln w="3810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182431" y="3069387"/>
              <a:ext cx="4762" cy="2107930"/>
            </a:xfrm>
            <a:prstGeom prst="straightConnector1">
              <a:avLst/>
            </a:prstGeom>
            <a:ln w="3810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12314" name="TextBox 23"/>
            <p:cNvSpPr txBox="1">
              <a:spLocks noChangeArrowheads="1"/>
            </p:cNvSpPr>
            <p:nvPr/>
          </p:nvSpPr>
          <p:spPr bwMode="auto">
            <a:xfrm>
              <a:off x="8028384" y="5218166"/>
              <a:ext cx="792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durée</a:t>
              </a:r>
              <a:endParaRPr lang="fr-FR" altLang="x-none" sz="1400">
                <a:latin typeface="Century Gothic" charset="0"/>
              </a:endParaRPr>
            </a:p>
          </p:txBody>
        </p:sp>
        <p:sp>
          <p:nvSpPr>
            <p:cNvPr id="12315" name="TextBox 24"/>
            <p:cNvSpPr txBox="1">
              <a:spLocks noChangeArrowheads="1"/>
            </p:cNvSpPr>
            <p:nvPr/>
          </p:nvSpPr>
          <p:spPr bwMode="auto">
            <a:xfrm rot="-5400000">
              <a:off x="-113166" y="3928410"/>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latin typeface="Century Gothic" charset="0"/>
                </a:rPr>
                <a:t>fréquence</a:t>
              </a:r>
              <a:endParaRPr lang="fr-FR" altLang="x-none">
                <a:latin typeface="Century Gothic" charset="0"/>
              </a:endParaRPr>
            </a:p>
          </p:txBody>
        </p:sp>
        <p:cxnSp>
          <p:nvCxnSpPr>
            <p:cNvPr id="26" name="Straight Connector 25"/>
            <p:cNvCxnSpPr/>
            <p:nvPr/>
          </p:nvCxnSpPr>
          <p:spPr>
            <a:xfrm>
              <a:off x="1979417" y="4724938"/>
              <a:ext cx="215916" cy="50476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60585" y="3429704"/>
              <a:ext cx="215916" cy="1799994"/>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8" name="TextBox 27"/>
            <p:cNvSpPr txBox="1">
              <a:spLocks noChangeArrowheads="1"/>
            </p:cNvSpPr>
            <p:nvPr/>
          </p:nvSpPr>
          <p:spPr bwMode="auto">
            <a:xfrm>
              <a:off x="1475656" y="5187389"/>
              <a:ext cx="12961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ton grave</a:t>
              </a:r>
              <a:endParaRPr lang="fr-FR" altLang="x-none" sz="1600">
                <a:latin typeface="Century Gothic" charset="0"/>
              </a:endParaRPr>
            </a:p>
          </p:txBody>
        </p:sp>
        <p:sp>
          <p:nvSpPr>
            <p:cNvPr id="12319" name="TextBox 28"/>
            <p:cNvSpPr txBox="1">
              <a:spLocks noChangeArrowheads="1"/>
            </p:cNvSpPr>
            <p:nvPr/>
          </p:nvSpPr>
          <p:spPr bwMode="auto">
            <a:xfrm>
              <a:off x="2699792" y="5187389"/>
              <a:ext cx="16561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ton aigu</a:t>
              </a:r>
              <a:endParaRPr lang="fr-FR" altLang="x-none" sz="1600">
                <a:latin typeface="Century Gothic" charset="0"/>
              </a:endParaRPr>
            </a:p>
          </p:txBody>
        </p:sp>
        <p:cxnSp>
          <p:nvCxnSpPr>
            <p:cNvPr id="30" name="Straight Connector 29"/>
            <p:cNvCxnSpPr/>
            <p:nvPr/>
          </p:nvCxnSpPr>
          <p:spPr>
            <a:xfrm>
              <a:off x="6732752" y="4580494"/>
              <a:ext cx="0" cy="64920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16474" y="4580494"/>
              <a:ext cx="287359" cy="64920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30601" y="5218587"/>
              <a:ext cx="2513203" cy="307935"/>
            </a:xfrm>
            <a:prstGeom prst="rect">
              <a:avLst/>
            </a:prstGeom>
            <a:noFill/>
          </p:spPr>
          <p:txBody>
            <a:bodyPr>
              <a:spAutoFit/>
            </a:bodyPr>
            <a:lstStyle/>
            <a:p>
              <a:pPr fontAlgn="auto">
                <a:spcBef>
                  <a:spcPts val="0"/>
                </a:spcBef>
                <a:spcAft>
                  <a:spcPts val="0"/>
                </a:spcAft>
                <a:defRPr/>
              </a:pPr>
              <a:r>
                <a:rPr lang="en-GB" sz="1400" dirty="0">
                  <a:latin typeface="Century Gothic" pitchFamily="34" charset="0"/>
                  <a:ea typeface="+mn-ea"/>
                  <a:cs typeface="+mn-cs"/>
                </a:rPr>
                <a:t>Bruyant </a:t>
              </a:r>
              <a:r>
                <a:rPr lang="en-GB" sz="1100" dirty="0">
                  <a:solidFill>
                    <a:schemeClr val="tx1">
                      <a:lumMod val="75000"/>
                      <a:lumOff val="25000"/>
                    </a:schemeClr>
                  </a:solidFill>
                  <a:latin typeface="Century Gothic" pitchFamily="34" charset="0"/>
                  <a:ea typeface="+mn-ea"/>
                  <a:cs typeface="+mn-cs"/>
                </a:rPr>
                <a:t>(couleur claire)</a:t>
              </a:r>
              <a:endParaRPr lang="fr-FR" sz="1100" dirty="0">
                <a:solidFill>
                  <a:schemeClr val="tx1">
                    <a:lumMod val="75000"/>
                    <a:lumOff val="25000"/>
                  </a:schemeClr>
                </a:solidFill>
                <a:latin typeface="Century Gothic" pitchFamily="34" charset="0"/>
                <a:ea typeface="+mn-ea"/>
                <a:cs typeface="+mn-cs"/>
              </a:endParaRPr>
            </a:p>
          </p:txBody>
        </p:sp>
        <p:sp>
          <p:nvSpPr>
            <p:cNvPr id="33" name="TextBox 32"/>
            <p:cNvSpPr txBox="1"/>
            <p:nvPr/>
          </p:nvSpPr>
          <p:spPr>
            <a:xfrm>
              <a:off x="6083415" y="5218587"/>
              <a:ext cx="2233782" cy="307935"/>
            </a:xfrm>
            <a:prstGeom prst="rect">
              <a:avLst/>
            </a:prstGeom>
            <a:noFill/>
          </p:spPr>
          <p:txBody>
            <a:bodyPr>
              <a:spAutoFit/>
            </a:bodyPr>
            <a:lstStyle/>
            <a:p>
              <a:pPr fontAlgn="auto">
                <a:spcBef>
                  <a:spcPts val="0"/>
                </a:spcBef>
                <a:spcAft>
                  <a:spcPts val="0"/>
                </a:spcAft>
                <a:defRPr/>
              </a:pPr>
              <a:r>
                <a:rPr lang="en-GB" sz="1400" dirty="0">
                  <a:latin typeface="Century Gothic" pitchFamily="34" charset="0"/>
                  <a:ea typeface="+mn-ea"/>
                  <a:cs typeface="+mn-cs"/>
                </a:rPr>
                <a:t>Calme </a:t>
              </a:r>
              <a:r>
                <a:rPr lang="en-GB" sz="1100" dirty="0">
                  <a:solidFill>
                    <a:schemeClr val="tx1">
                      <a:lumMod val="75000"/>
                      <a:lumOff val="25000"/>
                    </a:schemeClr>
                  </a:solidFill>
                  <a:latin typeface="Century Gothic" pitchFamily="34" charset="0"/>
                  <a:ea typeface="+mn-ea"/>
                  <a:cs typeface="+mn-cs"/>
                </a:rPr>
                <a:t>(couleur foncée)</a:t>
              </a:r>
              <a:endParaRPr lang="fr-FR" sz="1100" dirty="0">
                <a:solidFill>
                  <a:schemeClr val="tx1">
                    <a:lumMod val="75000"/>
                    <a:lumOff val="25000"/>
                  </a:schemeClr>
                </a:solidFill>
                <a:latin typeface="Century Gothic" pitchFamily="34" charset="0"/>
                <a:ea typeface="+mn-ea"/>
                <a:cs typeface="+mn-cs"/>
              </a:endParaRPr>
            </a:p>
          </p:txBody>
        </p:sp>
        <p:cxnSp>
          <p:nvCxnSpPr>
            <p:cNvPr id="34" name="Straight Connector 33"/>
            <p:cNvCxnSpPr/>
            <p:nvPr/>
          </p:nvCxnSpPr>
          <p:spPr>
            <a:xfrm>
              <a:off x="1187193" y="3429704"/>
              <a:ext cx="1873392" cy="0"/>
            </a:xfrm>
            <a:prstGeom prst="line">
              <a:avLst/>
            </a:prstGeom>
            <a:ln w="2857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187193" y="4724938"/>
              <a:ext cx="792223" cy="3175"/>
            </a:xfrm>
            <a:prstGeom prst="line">
              <a:avLst/>
            </a:prstGeom>
            <a:ln w="28575">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Rectangle 35"/>
            <p:cNvSpPr>
              <a:spLocks noChangeArrowheads="1"/>
            </p:cNvSpPr>
            <p:nvPr/>
          </p:nvSpPr>
          <p:spPr bwMode="auto">
            <a:xfrm>
              <a:off x="323528" y="2924944"/>
              <a:ext cx="8424936" cy="2673007"/>
            </a:xfrm>
            <a:prstGeom prst="rect">
              <a:avLst/>
            </a:prstGeom>
            <a:noFill/>
            <a:ln w="25400">
              <a:solidFill>
                <a:srgbClr val="385D8A"/>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cxnSp>
          <p:nvCxnSpPr>
            <p:cNvPr id="37" name="Straight Connector 36"/>
            <p:cNvCxnSpPr/>
            <p:nvPr/>
          </p:nvCxnSpPr>
          <p:spPr>
            <a:xfrm>
              <a:off x="755361" y="3069387"/>
              <a:ext cx="784919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604556" y="3069387"/>
              <a:ext cx="0" cy="208729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5361" y="3069387"/>
              <a:ext cx="0" cy="208729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2" name="TextBox 41"/>
          <p:cNvSpPr txBox="1">
            <a:spLocks noChangeArrowheads="1"/>
          </p:cNvSpPr>
          <p:nvPr/>
        </p:nvSpPr>
        <p:spPr bwMode="auto">
          <a:xfrm>
            <a:off x="5580063" y="4059238"/>
            <a:ext cx="31686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2800"/>
              </a:lnSpc>
            </a:pPr>
            <a:r>
              <a:rPr lang="en-GB" altLang="x-none" sz="2800">
                <a:latin typeface="Century Gothic" charset="0"/>
              </a:rPr>
              <a:t>Voici un </a:t>
            </a:r>
            <a:r>
              <a:rPr lang="en-GB" altLang="x-none" sz="2800" b="1">
                <a:latin typeface="Century Gothic" charset="0"/>
              </a:rPr>
              <a:t>spectrogramme.</a:t>
            </a:r>
            <a:r>
              <a:rPr lang="x-none" altLang="x-none"/>
              <a:t> </a:t>
            </a:r>
            <a:endParaRPr lang="fr-FR" altLang="x-none" sz="2800">
              <a:latin typeface="Century Gothic" charset="0"/>
            </a:endParaRPr>
          </a:p>
        </p:txBody>
      </p:sp>
      <p:sp>
        <p:nvSpPr>
          <p:cNvPr id="49" name="Rounded Rectangle 48"/>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6"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B3A0E3F-9190-E141-B22E-4FC800A97F09}" type="slidenum">
              <a:rPr lang="en-GB" altLang="en-US" sz="1400" b="1">
                <a:solidFill>
                  <a:schemeClr val="bg1"/>
                </a:solidFill>
                <a:latin typeface="Century Gothic" charset="0"/>
                <a:ea typeface="ＭＳ Ｐゴシック" charset="-128"/>
              </a:rPr>
              <a:pPr algn="ctr"/>
              <a:t>8</a:t>
            </a:fld>
            <a:endParaRPr lang="fr-FR" altLang="en-US" sz="1400" b="1">
              <a:solidFill>
                <a:schemeClr val="bg1"/>
              </a:solidFill>
              <a:latin typeface="Century Gothic" charset="0"/>
              <a:ea typeface="ＭＳ Ｐゴシック" charset="-128"/>
            </a:endParaRPr>
          </a:p>
        </p:txBody>
      </p:sp>
      <p:grpSp>
        <p:nvGrpSpPr>
          <p:cNvPr id="18" name="Group 54"/>
          <p:cNvGrpSpPr>
            <a:grpSpLocks/>
          </p:cNvGrpSpPr>
          <p:nvPr/>
        </p:nvGrpSpPr>
        <p:grpSpPr bwMode="auto">
          <a:xfrm>
            <a:off x="2519363" y="1852613"/>
            <a:ext cx="4465637" cy="1144587"/>
            <a:chOff x="2879811" y="908721"/>
            <a:chExt cx="4464496" cy="1123322"/>
          </a:xfrm>
        </p:grpSpPr>
        <p:sp>
          <p:nvSpPr>
            <p:cNvPr id="56" name="Rounded Rectangle 55"/>
            <p:cNvSpPr/>
            <p:nvPr/>
          </p:nvSpPr>
          <p:spPr>
            <a:xfrm>
              <a:off x="2915815" y="908721"/>
              <a:ext cx="4392489" cy="1123322"/>
            </a:xfrm>
            <a:prstGeom prst="roundRect">
              <a:avLst/>
            </a:prstGeom>
            <a:solidFill>
              <a:srgbClr val="E46C0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310" name="TextBox 56"/>
            <p:cNvSpPr txBox="1">
              <a:spLocks noChangeArrowheads="1"/>
            </p:cNvSpPr>
            <p:nvPr/>
          </p:nvSpPr>
          <p:spPr bwMode="auto">
            <a:xfrm>
              <a:off x="2879811" y="995098"/>
              <a:ext cx="4464496" cy="96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900">
                  <a:solidFill>
                    <a:schemeClr val="bg1"/>
                  </a:solidFill>
                  <a:latin typeface="Century Gothic" charset="0"/>
                </a:rPr>
                <a:t>La</a:t>
              </a:r>
              <a:r>
                <a:rPr lang="x-none" altLang="x-none" sz="2900"/>
                <a:t> </a:t>
              </a:r>
              <a:r>
                <a:rPr lang="en-GB" altLang="x-none" sz="2900" b="1">
                  <a:solidFill>
                    <a:schemeClr val="bg1"/>
                  </a:solidFill>
                  <a:latin typeface="Century Gothic" charset="0"/>
                </a:rPr>
                <a:t>fréquence </a:t>
              </a:r>
              <a:r>
                <a:rPr lang="en-GB" altLang="x-none" sz="2900">
                  <a:solidFill>
                    <a:schemeClr val="bg1"/>
                  </a:solidFill>
                  <a:latin typeface="Century Gothic" charset="0"/>
                </a:rPr>
                <a:t>de l'onde détermine le ton.</a:t>
              </a:r>
              <a:endParaRPr lang="fr-FR" altLang="x-none" sz="2900">
                <a:solidFill>
                  <a:schemeClr val="bg1"/>
                </a:solidFill>
                <a:latin typeface="Century Gothic" charset="0"/>
              </a:endParaRPr>
            </a:p>
          </p:txBody>
        </p:sp>
      </p:grpSp>
      <p:grpSp>
        <p:nvGrpSpPr>
          <p:cNvPr id="19" name="Group 57"/>
          <p:cNvGrpSpPr>
            <a:grpSpLocks/>
          </p:cNvGrpSpPr>
          <p:nvPr/>
        </p:nvGrpSpPr>
        <p:grpSpPr bwMode="auto">
          <a:xfrm>
            <a:off x="107950" y="1989138"/>
            <a:ext cx="1582738" cy="777875"/>
            <a:chOff x="2241595" y="4883408"/>
            <a:chExt cx="1582713" cy="777840"/>
          </a:xfrm>
        </p:grpSpPr>
        <p:sp>
          <p:nvSpPr>
            <p:cNvPr id="59" name="Rectangle 58"/>
            <p:cNvSpPr>
              <a:spLocks noChangeArrowheads="1"/>
            </p:cNvSpPr>
            <p:nvPr/>
          </p:nvSpPr>
          <p:spPr bwMode="auto">
            <a:xfrm>
              <a:off x="2387600" y="4883408"/>
              <a:ext cx="1062246" cy="777840"/>
            </a:xfrm>
            <a:prstGeom prst="rect">
              <a:avLst/>
            </a:prstGeom>
            <a:solidFill>
              <a:schemeClr val="bg1"/>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60" name="TextBox 59"/>
            <p:cNvSpPr txBox="1"/>
            <p:nvPr/>
          </p:nvSpPr>
          <p:spPr>
            <a:xfrm>
              <a:off x="2241595" y="4933328"/>
              <a:ext cx="1208251" cy="670120"/>
            </a:xfrm>
            <a:prstGeom prst="rect">
              <a:avLst/>
            </a:prstGeom>
            <a:noFill/>
            <a:ln>
              <a:noFill/>
            </a:ln>
            <a:effectLst/>
            <a:scene3d>
              <a:camera prst="orthographicFront">
                <a:rot lat="0" lon="0" rev="0"/>
              </a:camera>
              <a:lightRig rig="balanced" dir="t">
                <a:rot lat="0" lon="0" rev="8700000"/>
              </a:lightRig>
            </a:scene3d>
            <a:sp3d>
              <a:bevelT w="190500" h="38100"/>
            </a:sp3d>
          </p:spPr>
          <p:txBody>
            <a:bodyPr>
              <a:spAutoFit/>
            </a:bodyPr>
            <a:lstStyle/>
            <a:p>
              <a:pPr algn="r" fontAlgn="auto">
                <a:lnSpc>
                  <a:spcPts val="2400"/>
                </a:lnSpc>
                <a:spcBef>
                  <a:spcPts val="0"/>
                </a:spcBef>
                <a:spcAft>
                  <a:spcPts val="0"/>
                </a:spcAft>
                <a:defRPr/>
              </a:pPr>
              <a:r>
                <a:rPr sz="1100" dirty="0">
                  <a:latin typeface="+mn-lt"/>
                  <a:ea typeface="+mn-ea"/>
                  <a:cs typeface="+mn-cs"/>
                </a:rPr>
                <a:t> </a:t>
              </a:r>
              <a:r>
                <a:rPr lang="en-GB" sz="1400" b="1" dirty="0">
                  <a:solidFill>
                    <a:srgbClr val="639729"/>
                  </a:solidFill>
                  <a:latin typeface="Century Gothic" pitchFamily="34" charset="0"/>
                  <a:ea typeface="+mn-ea"/>
                  <a:cs typeface="+mn-cs"/>
                </a:rPr>
                <a:t>Comment </a:t>
              </a:r>
              <a:r>
                <a:rPr lang="en-GB" sz="1400" b="1" dirty="0" err="1">
                  <a:solidFill>
                    <a:srgbClr val="639729"/>
                  </a:solidFill>
                  <a:latin typeface="Century Gothic" pitchFamily="34" charset="0"/>
                  <a:ea typeface="+mn-ea"/>
                  <a:cs typeface="+mn-cs"/>
                </a:rPr>
                <a:t>ça</a:t>
              </a:r>
              <a:r>
                <a:rPr lang="en-GB" sz="1400" b="1" dirty="0">
                  <a:solidFill>
                    <a:srgbClr val="639729"/>
                  </a:solidFill>
                  <a:latin typeface="Century Gothic" pitchFamily="34" charset="0"/>
                  <a:ea typeface="+mn-ea"/>
                  <a:cs typeface="+mn-cs"/>
                </a:rPr>
                <a:t> </a:t>
              </a:r>
              <a:r>
                <a:rPr lang="en-GB" sz="1400" b="1" dirty="0" err="1">
                  <a:solidFill>
                    <a:srgbClr val="639729"/>
                  </a:solidFill>
                  <a:latin typeface="Century Gothic" pitchFamily="34" charset="0"/>
                  <a:ea typeface="+mn-ea"/>
                  <a:cs typeface="+mn-cs"/>
                </a:rPr>
                <a:t>marche</a:t>
              </a:r>
              <a:endParaRPr lang="fr-FR" sz="1400" b="1" dirty="0">
                <a:solidFill>
                  <a:srgbClr val="639729"/>
                </a:solidFill>
                <a:latin typeface="Century Gothic" pitchFamily="34" charset="0"/>
                <a:ea typeface="+mn-ea"/>
                <a:cs typeface="+mn-cs"/>
              </a:endParaRPr>
            </a:p>
          </p:txBody>
        </p:sp>
        <p:sp>
          <p:nvSpPr>
            <p:cNvPr id="61" name="Rectangle 60"/>
            <p:cNvSpPr>
              <a:spLocks noChangeArrowheads="1"/>
            </p:cNvSpPr>
            <p:nvPr/>
          </p:nvSpPr>
          <p:spPr bwMode="auto">
            <a:xfrm>
              <a:off x="3449846" y="4883408"/>
              <a:ext cx="374462" cy="777840"/>
            </a:xfrm>
            <a:prstGeom prst="rect">
              <a:avLst/>
            </a:prstGeom>
            <a:solidFill>
              <a:srgbClr val="639729"/>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2306" name="TextBox 61"/>
            <p:cNvSpPr txBox="1">
              <a:spLocks noChangeArrowheads="1"/>
            </p:cNvSpPr>
            <p:nvPr/>
          </p:nvSpPr>
          <p:spPr bwMode="auto">
            <a:xfrm>
              <a:off x="3376491" y="4891807"/>
              <a:ext cx="4478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400" b="1">
                  <a:solidFill>
                    <a:schemeClr val="bg1"/>
                  </a:solidFill>
                  <a:latin typeface="Century Gothic" charset="0"/>
                </a:rPr>
                <a:t>3</a:t>
              </a:r>
              <a:endParaRPr lang="fr-FR" altLang="x-none" sz="4400" b="1">
                <a:solidFill>
                  <a:schemeClr val="bg1"/>
                </a:solidFill>
                <a:latin typeface="Century Gothic" charset="0"/>
              </a:endParaRPr>
            </a:p>
          </p:txBody>
        </p:sp>
      </p:grpSp>
      <p:sp>
        <p:nvSpPr>
          <p:cNvPr id="63" name="Freeform 62"/>
          <p:cNvSpPr/>
          <p:nvPr/>
        </p:nvSpPr>
        <p:spPr>
          <a:xfrm rot="16200000">
            <a:off x="922337" y="5173663"/>
            <a:ext cx="365125" cy="2819400"/>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FFFFFF"/>
              </a:solidFill>
              <a:ea typeface="Arial" charset="0"/>
              <a:cs typeface="Arial" charset="0"/>
            </a:endParaRPr>
          </a:p>
        </p:txBody>
      </p:sp>
      <p:sp>
        <p:nvSpPr>
          <p:cNvPr id="64" name="Rectangle 63"/>
          <p:cNvSpPr/>
          <p:nvPr/>
        </p:nvSpPr>
        <p:spPr>
          <a:xfrm>
            <a:off x="428625" y="6400800"/>
            <a:ext cx="2009775" cy="338138"/>
          </a:xfrm>
          <a:prstGeom prst="rect">
            <a:avLst/>
          </a:prstGeom>
        </p:spPr>
        <p:txBody>
          <a:bodyPr wrap="none">
            <a:spAutoFit/>
          </a:bodyPr>
          <a:lstStyle/>
          <a:p>
            <a:pPr algn="r" fontAlgn="auto">
              <a:spcBef>
                <a:spcPts val="0"/>
              </a:spcBef>
              <a:spcAft>
                <a:spcPts val="0"/>
              </a:spcAft>
              <a:defRPr/>
            </a:pPr>
            <a:r>
              <a:rPr lang="en-GB" sz="1600" b="1" kern="100" dirty="0">
                <a:solidFill>
                  <a:schemeClr val="bg1"/>
                </a:solidFill>
                <a:latin typeface="Century Gothic" pitchFamily="34" charset="0"/>
                <a:ea typeface="+mn-ea"/>
                <a:cs typeface="+mn-cs"/>
              </a:rPr>
              <a:t>TÂCHE PRINCIPALE</a:t>
            </a:r>
            <a:endParaRPr lang="fr-FR" sz="1600" b="1" kern="100" dirty="0">
              <a:solidFill>
                <a:schemeClr val="bg1"/>
              </a:solidFill>
              <a:latin typeface="Century Gothic" pitchFamily="34" charset="0"/>
              <a:ea typeface="Myriad Pro" pitchFamily="86" charset="0"/>
              <a:cs typeface="Myriad Pro" pitchFamily="8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nodeType="afterGroup">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000"/>
                                        <p:tgtEl>
                                          <p:spTgt spid="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180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6"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161925" y="644525"/>
            <a:ext cx="8820150" cy="6024563"/>
            <a:chOff x="162629" y="476672"/>
            <a:chExt cx="8818744" cy="6024979"/>
          </a:xfrm>
        </p:grpSpPr>
        <p:sp>
          <p:nvSpPr>
            <p:cNvPr id="3" name="Rectangle 2"/>
            <p:cNvSpPr/>
            <p:nvPr/>
          </p:nvSpPr>
          <p:spPr>
            <a:xfrm>
              <a:off x="173740" y="692587"/>
              <a:ext cx="8796523" cy="5809064"/>
            </a:xfrm>
            <a:prstGeom prst="rect">
              <a:avLst/>
            </a:prstGeom>
            <a:solidFill>
              <a:srgbClr val="F3FAEC"/>
            </a:solidFill>
            <a:ln>
              <a:solidFill>
                <a:srgbClr val="639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3383" name="Group 12"/>
            <p:cNvGrpSpPr>
              <a:grpSpLocks/>
            </p:cNvGrpSpPr>
            <p:nvPr/>
          </p:nvGrpSpPr>
          <p:grpSpPr bwMode="auto">
            <a:xfrm>
              <a:off x="162629" y="476672"/>
              <a:ext cx="8818744" cy="647589"/>
              <a:chOff x="-4732768" y="871911"/>
              <a:chExt cx="11686164" cy="347380"/>
            </a:xfrm>
          </p:grpSpPr>
          <p:sp>
            <p:nvSpPr>
              <p:cNvPr id="13" name="Rounded Rectangle 12"/>
              <p:cNvSpPr/>
              <p:nvPr/>
            </p:nvSpPr>
            <p:spPr>
              <a:xfrm>
                <a:off x="-4732768" y="908721"/>
                <a:ext cx="11686164" cy="310570"/>
              </a:xfrm>
              <a:prstGeom prst="roundRect">
                <a:avLst/>
              </a:prstGeom>
              <a:solidFill>
                <a:srgbClr val="63972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395" name="TextBox 13"/>
              <p:cNvSpPr txBox="1">
                <a:spLocks noChangeArrowheads="1"/>
              </p:cNvSpPr>
              <p:nvPr/>
            </p:nvSpPr>
            <p:spPr bwMode="auto">
              <a:xfrm>
                <a:off x="-4710395" y="871911"/>
                <a:ext cx="11545996" cy="3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600">
                    <a:solidFill>
                      <a:schemeClr val="bg1"/>
                    </a:solidFill>
                    <a:latin typeface="Century Gothic" charset="0"/>
                  </a:rPr>
                  <a:t>Le traducteur pour chien Bow-lingual</a:t>
                </a:r>
                <a:endParaRPr lang="fr-FR" altLang="x-none" sz="3600">
                  <a:solidFill>
                    <a:schemeClr val="bg1"/>
                  </a:solidFill>
                  <a:latin typeface="Century Gothic" charset="0"/>
                </a:endParaRPr>
              </a:p>
            </p:txBody>
          </p:sp>
        </p:grpSp>
        <p:sp>
          <p:nvSpPr>
            <p:cNvPr id="5" name="Rectangle 4"/>
            <p:cNvSpPr/>
            <p:nvPr/>
          </p:nvSpPr>
          <p:spPr>
            <a:xfrm>
              <a:off x="180089" y="6380993"/>
              <a:ext cx="8796523" cy="120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grpSp>
          <p:nvGrpSpPr>
            <p:cNvPr id="13385" name="Group 30"/>
            <p:cNvGrpSpPr>
              <a:grpSpLocks/>
            </p:cNvGrpSpPr>
            <p:nvPr/>
          </p:nvGrpSpPr>
          <p:grpSpPr bwMode="auto">
            <a:xfrm>
              <a:off x="251520" y="1124744"/>
              <a:ext cx="8640960" cy="360040"/>
              <a:chOff x="179512" y="1124744"/>
              <a:chExt cx="8784976" cy="360040"/>
            </a:xfrm>
          </p:grpSpPr>
          <p:sp>
            <p:nvSpPr>
              <p:cNvPr id="7" name="Rounded Rectangle 6"/>
              <p:cNvSpPr/>
              <p:nvPr/>
            </p:nvSpPr>
            <p:spPr>
              <a:xfrm>
                <a:off x="179507"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600" dirty="0"/>
                  <a:t>contactez-moi</a:t>
                </a:r>
                <a:endParaRPr lang="fr-FR" sz="1600" dirty="0"/>
              </a:p>
            </p:txBody>
          </p:sp>
          <p:sp>
            <p:nvSpPr>
              <p:cNvPr id="8" name="Rounded Rectangle 7"/>
              <p:cNvSpPr/>
              <p:nvPr/>
            </p:nvSpPr>
            <p:spPr>
              <a:xfrm>
                <a:off x="1764161" y="1124417"/>
                <a:ext cx="1512038"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mon compte</a:t>
                </a:r>
                <a:endParaRPr lang="fr-FR" dirty="0"/>
              </a:p>
            </p:txBody>
          </p:sp>
          <p:sp>
            <p:nvSpPr>
              <p:cNvPr id="9" name="Rounded Rectangle 8"/>
              <p:cNvSpPr/>
              <p:nvPr/>
            </p:nvSpPr>
            <p:spPr>
              <a:xfrm>
                <a:off x="3419819" y="1124417"/>
                <a:ext cx="1439421"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témoignages</a:t>
                </a:r>
                <a:endParaRPr lang="fr-FR" dirty="0"/>
              </a:p>
            </p:txBody>
          </p:sp>
          <p:sp>
            <p:nvSpPr>
              <p:cNvPr id="10" name="Rounded Rectangle 9"/>
              <p:cNvSpPr/>
              <p:nvPr/>
            </p:nvSpPr>
            <p:spPr>
              <a:xfrm>
                <a:off x="7739697" y="1124417"/>
                <a:ext cx="1224799"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sz="1400" dirty="0"/>
                  <a:t>passer la commande</a:t>
                </a:r>
                <a:endParaRPr lang="fr-FR" sz="1400" dirty="0"/>
              </a:p>
            </p:txBody>
          </p:sp>
          <p:sp>
            <p:nvSpPr>
              <p:cNvPr id="11" name="Rounded Rectangle 10"/>
              <p:cNvSpPr/>
              <p:nvPr/>
            </p:nvSpPr>
            <p:spPr>
              <a:xfrm>
                <a:off x="6372891"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assistance</a:t>
                </a:r>
                <a:endParaRPr lang="fr-FR" dirty="0"/>
              </a:p>
            </p:txBody>
          </p:sp>
          <p:sp>
            <p:nvSpPr>
              <p:cNvPr id="12" name="Rounded Rectangle 11"/>
              <p:cNvSpPr/>
              <p:nvPr/>
            </p:nvSpPr>
            <p:spPr>
              <a:xfrm>
                <a:off x="5004473" y="1124417"/>
                <a:ext cx="1223185" cy="360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dirty="0"/>
                  <a:t>produits</a:t>
                </a:r>
                <a:endParaRPr lang="fr-FR" dirty="0"/>
              </a:p>
            </p:txBody>
          </p:sp>
        </p:grpSp>
      </p:grpSp>
      <p:sp>
        <p:nvSpPr>
          <p:cNvPr id="15" name="TextBox 14"/>
          <p:cNvSpPr txBox="1"/>
          <p:nvPr/>
        </p:nvSpPr>
        <p:spPr>
          <a:xfrm>
            <a:off x="1763713" y="1970088"/>
            <a:ext cx="4103687" cy="738187"/>
          </a:xfrm>
          <a:prstGeom prst="rect">
            <a:avLst/>
          </a:prstGeom>
          <a:noFill/>
        </p:spPr>
        <p:txBody>
          <a:bodyPr>
            <a:spAutoFit/>
          </a:bodyPr>
          <a:lstStyle/>
          <a:p>
            <a:pPr algn="r" fontAlgn="auto">
              <a:spcBef>
                <a:spcPts val="0"/>
              </a:spcBef>
              <a:spcAft>
                <a:spcPts val="0"/>
              </a:spcAft>
              <a:defRPr/>
            </a:pPr>
            <a:r>
              <a:rPr lang="en-GB" sz="4200" b="1" dirty="0">
                <a:solidFill>
                  <a:schemeClr val="accent6">
                    <a:lumMod val="75000"/>
                  </a:schemeClr>
                </a:solidFill>
                <a:latin typeface="Century Gothic" pitchFamily="34" charset="0"/>
                <a:ea typeface="+mn-ea"/>
                <a:cs typeface="+mn-cs"/>
              </a:rPr>
              <a:t>Traducteur pour </a:t>
            </a:r>
            <a:r>
              <a:rPr lang="en-GB" sz="4200" b="1" dirty="0">
                <a:solidFill>
                  <a:srgbClr val="E46C0A"/>
                </a:solidFill>
                <a:latin typeface="Century Gothic" pitchFamily="34" charset="0"/>
                <a:ea typeface="+mn-ea"/>
                <a:cs typeface="+mn-cs"/>
              </a:rPr>
              <a:t>chien</a:t>
            </a:r>
            <a:endParaRPr lang="fr-FR" sz="4200" b="1" dirty="0">
              <a:solidFill>
                <a:schemeClr val="accent6">
                  <a:lumMod val="75000"/>
                </a:schemeClr>
              </a:solidFill>
              <a:latin typeface="Century Gothic" pitchFamily="34" charset="0"/>
              <a:ea typeface="+mn-ea"/>
              <a:cs typeface="+mn-cs"/>
            </a:endParaRPr>
          </a:p>
        </p:txBody>
      </p:sp>
      <p:pic>
        <p:nvPicPr>
          <p:cNvPr id="22" name="155310__jace__dog-disonant-howl.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3132138" y="-387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155311__jace__dog-barks-then-whines.wav">
            <a:hlinkClick r:id="" action="ppaction://media"/>
          </p:cNvPr>
          <p:cNvPicPr>
            <a:picLocks noRot="1" noChangeAspect="1"/>
          </p:cNvPicPr>
          <p:nvPr>
            <a:audioFile r:link="rId4"/>
            <p:extLst>
              <p:ext uri="{DAA4B4D4-6D71-4841-9C94-3DE7FCFB9230}">
                <p14:media xmlns:p14="http://schemas.microsoft.com/office/powerpoint/2010/main" r:embed="rId3"/>
              </p:ext>
            </p:extLst>
          </p:nvPr>
        </p:nvPicPr>
        <p:blipFill>
          <a:blip r:embed="rId16">
            <a:extLst>
              <a:ext uri="{28A0092B-C50C-407E-A947-70E740481C1C}">
                <a14:useLocalDpi xmlns:a14="http://schemas.microsoft.com/office/drawing/2010/main" val="0"/>
              </a:ext>
            </a:extLst>
          </a:blip>
          <a:srcRect/>
          <a:stretch>
            <a:fillRect/>
          </a:stretch>
        </p:blipFill>
        <p:spPr bwMode="auto">
          <a:xfrm>
            <a:off x="2268538" y="-387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24"/>
          <p:cNvGrpSpPr>
            <a:grpSpLocks/>
          </p:cNvGrpSpPr>
          <p:nvPr/>
        </p:nvGrpSpPr>
        <p:grpSpPr bwMode="auto">
          <a:xfrm>
            <a:off x="827088" y="3284538"/>
            <a:ext cx="6192837" cy="1223962"/>
            <a:chOff x="249556" y="3109470"/>
            <a:chExt cx="6192688" cy="1224136"/>
          </a:xfrm>
        </p:grpSpPr>
        <p:sp>
          <p:nvSpPr>
            <p:cNvPr id="13380" name="TextBox 25"/>
            <p:cNvSpPr txBox="1">
              <a:spLocks noChangeArrowheads="1"/>
            </p:cNvSpPr>
            <p:nvPr/>
          </p:nvSpPr>
          <p:spPr bwMode="auto">
            <a:xfrm>
              <a:off x="249556" y="3109470"/>
              <a:ext cx="59026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3500">
                  <a:latin typeface="Century Gothic" charset="0"/>
                </a:rPr>
                <a:t>À quel spectogramme correspond chaque son ?</a:t>
              </a:r>
              <a:endParaRPr lang="fr-FR" altLang="x-none" sz="3500">
                <a:latin typeface="Century Gothic" charset="0"/>
              </a:endParaRPr>
            </a:p>
          </p:txBody>
        </p:sp>
        <p:sp>
          <p:nvSpPr>
            <p:cNvPr id="27" name="Rectangle 26"/>
            <p:cNvSpPr>
              <a:spLocks noChangeArrowheads="1"/>
            </p:cNvSpPr>
            <p:nvPr/>
          </p:nvSpPr>
          <p:spPr bwMode="auto">
            <a:xfrm>
              <a:off x="323528" y="3109470"/>
              <a:ext cx="6118716" cy="1224136"/>
            </a:xfrm>
            <a:prstGeom prst="rect">
              <a:avLst/>
            </a:prstGeom>
            <a:noFill/>
            <a:ln w="6350">
              <a:solidFill>
                <a:srgbClr val="990099"/>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pSp>
      <p:grpSp>
        <p:nvGrpSpPr>
          <p:cNvPr id="18" name="Group 27"/>
          <p:cNvGrpSpPr>
            <a:grpSpLocks/>
          </p:cNvGrpSpPr>
          <p:nvPr/>
        </p:nvGrpSpPr>
        <p:grpSpPr bwMode="auto">
          <a:xfrm>
            <a:off x="5116513" y="5732463"/>
            <a:ext cx="488950" cy="647700"/>
            <a:chOff x="8396938" y="2371291"/>
            <a:chExt cx="504056" cy="664968"/>
          </a:xfrm>
        </p:grpSpPr>
        <p:sp>
          <p:nvSpPr>
            <p:cNvPr id="29" name="Rounded Rectangle 28"/>
            <p:cNvSpPr/>
            <p:nvPr/>
          </p:nvSpPr>
          <p:spPr>
            <a:xfrm>
              <a:off x="8396938" y="2479670"/>
              <a:ext cx="504056" cy="504056"/>
            </a:xfrm>
            <a:prstGeom prst="roundRect">
              <a:avLst/>
            </a:prstGeom>
            <a:solidFill>
              <a:srgbClr val="E46C0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TextBox 29"/>
            <p:cNvSpPr txBox="1"/>
            <p:nvPr/>
          </p:nvSpPr>
          <p:spPr>
            <a:xfrm>
              <a:off x="8477128" y="2371291"/>
              <a:ext cx="360040" cy="664968"/>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5</a:t>
              </a:r>
              <a:endParaRPr lang="fr-FR"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19" name="Group 30"/>
          <p:cNvGrpSpPr>
            <a:grpSpLocks/>
          </p:cNvGrpSpPr>
          <p:nvPr/>
        </p:nvGrpSpPr>
        <p:grpSpPr bwMode="auto">
          <a:xfrm>
            <a:off x="4235450" y="5735638"/>
            <a:ext cx="488950" cy="646112"/>
            <a:chOff x="8396938" y="2371291"/>
            <a:chExt cx="504056" cy="664968"/>
          </a:xfrm>
        </p:grpSpPr>
        <p:sp>
          <p:nvSpPr>
            <p:cNvPr id="32" name="Rounded Rectangle 31"/>
            <p:cNvSpPr/>
            <p:nvPr/>
          </p:nvSpPr>
          <p:spPr>
            <a:xfrm>
              <a:off x="8396938" y="2479670"/>
              <a:ext cx="504056" cy="504056"/>
            </a:xfrm>
            <a:prstGeom prst="roundRect">
              <a:avLst/>
            </a:prstGeom>
            <a:solidFill>
              <a:srgbClr val="E46C0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TextBox 32"/>
            <p:cNvSpPr txBox="1"/>
            <p:nvPr/>
          </p:nvSpPr>
          <p:spPr>
            <a:xfrm>
              <a:off x="8477129" y="2371291"/>
              <a:ext cx="360040" cy="664968"/>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1</a:t>
              </a:r>
              <a:endParaRPr lang="fr-FR"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20" name="Group 33"/>
          <p:cNvGrpSpPr>
            <a:grpSpLocks/>
          </p:cNvGrpSpPr>
          <p:nvPr/>
        </p:nvGrpSpPr>
        <p:grpSpPr bwMode="auto">
          <a:xfrm>
            <a:off x="3360738" y="5735638"/>
            <a:ext cx="488950" cy="646112"/>
            <a:chOff x="8396938" y="2371291"/>
            <a:chExt cx="504056" cy="664968"/>
          </a:xfrm>
        </p:grpSpPr>
        <p:sp>
          <p:nvSpPr>
            <p:cNvPr id="35" name="Rounded Rectangle 34"/>
            <p:cNvSpPr/>
            <p:nvPr/>
          </p:nvSpPr>
          <p:spPr>
            <a:xfrm>
              <a:off x="8396938" y="2479670"/>
              <a:ext cx="504056" cy="504056"/>
            </a:xfrm>
            <a:prstGeom prst="roundRect">
              <a:avLst/>
            </a:prstGeom>
            <a:solidFill>
              <a:srgbClr val="E46C0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 name="TextBox 35"/>
            <p:cNvSpPr txBox="1"/>
            <p:nvPr/>
          </p:nvSpPr>
          <p:spPr>
            <a:xfrm>
              <a:off x="8477128" y="2371291"/>
              <a:ext cx="360040" cy="664968"/>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3</a:t>
              </a:r>
              <a:endParaRPr lang="fr-FR"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21" name="Group 36"/>
          <p:cNvGrpSpPr>
            <a:grpSpLocks/>
          </p:cNvGrpSpPr>
          <p:nvPr/>
        </p:nvGrpSpPr>
        <p:grpSpPr bwMode="auto">
          <a:xfrm>
            <a:off x="2481263" y="5735638"/>
            <a:ext cx="490537" cy="646112"/>
            <a:chOff x="8396938" y="2371291"/>
            <a:chExt cx="504056" cy="664968"/>
          </a:xfrm>
        </p:grpSpPr>
        <p:sp>
          <p:nvSpPr>
            <p:cNvPr id="38" name="Rounded Rectangle 37"/>
            <p:cNvSpPr/>
            <p:nvPr/>
          </p:nvSpPr>
          <p:spPr>
            <a:xfrm>
              <a:off x="8396938" y="2479670"/>
              <a:ext cx="504056" cy="504056"/>
            </a:xfrm>
            <a:prstGeom prst="roundRect">
              <a:avLst/>
            </a:prstGeom>
            <a:solidFill>
              <a:srgbClr val="E46C0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 name="TextBox 38"/>
            <p:cNvSpPr txBox="1"/>
            <p:nvPr/>
          </p:nvSpPr>
          <p:spPr>
            <a:xfrm>
              <a:off x="8476869" y="2371291"/>
              <a:ext cx="360507" cy="664968"/>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4</a:t>
              </a:r>
              <a:endParaRPr lang="fr-FR"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grpSp>
        <p:nvGrpSpPr>
          <p:cNvPr id="25" name="Group 39"/>
          <p:cNvGrpSpPr>
            <a:grpSpLocks/>
          </p:cNvGrpSpPr>
          <p:nvPr/>
        </p:nvGrpSpPr>
        <p:grpSpPr bwMode="auto">
          <a:xfrm>
            <a:off x="1617663" y="5735638"/>
            <a:ext cx="490537" cy="646112"/>
            <a:chOff x="8396938" y="2371291"/>
            <a:chExt cx="504056" cy="664968"/>
          </a:xfrm>
        </p:grpSpPr>
        <p:sp>
          <p:nvSpPr>
            <p:cNvPr id="41" name="Rounded Rectangle 40"/>
            <p:cNvSpPr/>
            <p:nvPr/>
          </p:nvSpPr>
          <p:spPr>
            <a:xfrm>
              <a:off x="8396938" y="2479670"/>
              <a:ext cx="504056" cy="504056"/>
            </a:xfrm>
            <a:prstGeom prst="roundRect">
              <a:avLst/>
            </a:prstGeom>
            <a:solidFill>
              <a:srgbClr val="E46C0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2" name="TextBox 41"/>
            <p:cNvSpPr txBox="1"/>
            <p:nvPr/>
          </p:nvSpPr>
          <p:spPr>
            <a:xfrm>
              <a:off x="8476869" y="2371291"/>
              <a:ext cx="360507" cy="664968"/>
            </a:xfrm>
            <a:prstGeom prst="rect">
              <a:avLst/>
            </a:prstGeom>
            <a:noFill/>
          </p:spPr>
          <p:txBody>
            <a:bodyPr>
              <a:spAutoFit/>
            </a:bodyPr>
            <a:lstStyle/>
            <a:p>
              <a:pPr algn="ctr" fontAlgn="auto">
                <a:spcBef>
                  <a:spcPts val="0"/>
                </a:spcBef>
                <a:spcAft>
                  <a:spcPts val="0"/>
                </a:spcAft>
                <a:defRPr/>
              </a:pPr>
              <a:r>
                <a:rPr lang="en-GB"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rPr>
                <a:t>2</a:t>
              </a:r>
              <a:endParaRPr lang="fr-FR" sz="3600" b="1" dirty="0">
                <a:solidFill>
                  <a:schemeClr val="bg1"/>
                </a:solidFill>
                <a:effectLst>
                  <a:outerShdw blurRad="50800" dist="38100" dir="2700000" algn="tl" rotWithShape="0">
                    <a:prstClr val="black">
                      <a:alpha val="40000"/>
                    </a:prstClr>
                  </a:outerShdw>
                </a:effectLst>
                <a:latin typeface="Century Gothic" pitchFamily="34" charset="0"/>
                <a:ea typeface="+mn-ea"/>
                <a:cs typeface="+mn-cs"/>
              </a:endParaRPr>
            </a:p>
          </p:txBody>
        </p:sp>
      </p:grpSp>
      <p:sp>
        <p:nvSpPr>
          <p:cNvPr id="44" name="TextBox 43"/>
          <p:cNvSpPr txBox="1">
            <a:spLocks noChangeArrowheads="1"/>
          </p:cNvSpPr>
          <p:nvPr/>
        </p:nvSpPr>
        <p:spPr bwMode="auto">
          <a:xfrm>
            <a:off x="5102225" y="5281613"/>
            <a:ext cx="50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E</a:t>
            </a:r>
            <a:endParaRPr lang="fr-FR" altLang="x-none" sz="2800">
              <a:latin typeface="Century Gothic" charset="0"/>
            </a:endParaRPr>
          </a:p>
        </p:txBody>
      </p:sp>
      <p:sp>
        <p:nvSpPr>
          <p:cNvPr id="46" name="TextBox 45"/>
          <p:cNvSpPr txBox="1">
            <a:spLocks noChangeArrowheads="1"/>
          </p:cNvSpPr>
          <p:nvPr/>
        </p:nvSpPr>
        <p:spPr bwMode="auto">
          <a:xfrm>
            <a:off x="4281488" y="5281613"/>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D</a:t>
            </a:r>
            <a:endParaRPr lang="fr-FR" altLang="x-none" sz="2800">
              <a:latin typeface="Century Gothic" charset="0"/>
            </a:endParaRPr>
          </a:p>
        </p:txBody>
      </p:sp>
      <p:pic>
        <p:nvPicPr>
          <p:cNvPr id="61" name="Picture 60" descr="listen.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210050" y="4797425"/>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a:spLocks noChangeArrowheads="1"/>
          </p:cNvSpPr>
          <p:nvPr/>
        </p:nvSpPr>
        <p:spPr bwMode="auto">
          <a:xfrm>
            <a:off x="3346450" y="5281613"/>
            <a:ext cx="503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C</a:t>
            </a:r>
            <a:endParaRPr lang="fr-FR" altLang="x-none" sz="2800">
              <a:latin typeface="Century Gothic" charset="0"/>
            </a:endParaRPr>
          </a:p>
        </p:txBody>
      </p:sp>
      <p:pic>
        <p:nvPicPr>
          <p:cNvPr id="59" name="Picture 58" descr="listen.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59150" y="4797425"/>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Box 49"/>
          <p:cNvSpPr txBox="1">
            <a:spLocks noChangeArrowheads="1"/>
          </p:cNvSpPr>
          <p:nvPr/>
        </p:nvSpPr>
        <p:spPr bwMode="auto">
          <a:xfrm>
            <a:off x="2554288" y="5281613"/>
            <a:ext cx="503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B</a:t>
            </a:r>
            <a:endParaRPr lang="fr-FR" altLang="x-none" sz="2800">
              <a:latin typeface="Century Gothic" charset="0"/>
            </a:endParaRPr>
          </a:p>
        </p:txBody>
      </p:sp>
      <p:grpSp>
        <p:nvGrpSpPr>
          <p:cNvPr id="28" name="Group 77"/>
          <p:cNvGrpSpPr>
            <a:grpSpLocks/>
          </p:cNvGrpSpPr>
          <p:nvPr/>
        </p:nvGrpSpPr>
        <p:grpSpPr bwMode="auto">
          <a:xfrm>
            <a:off x="2493963" y="4778375"/>
            <a:ext cx="492125" cy="431800"/>
            <a:chOff x="2207395" y="4797152"/>
            <a:chExt cx="492397" cy="432048"/>
          </a:xfrm>
        </p:grpSpPr>
        <p:pic>
          <p:nvPicPr>
            <p:cNvPr id="13358" name="155317__jace__dog-pitiful-howl-and-bark.wav">
              <a:hlinkClick r:id="" action="ppaction://media"/>
            </p:cNvPr>
            <p:cNvPicPr>
              <a:picLocks noRot="1" noChangeAspect="1"/>
            </p:cNvPicPr>
            <p:nvPr>
              <a:audioFile r:link="rId12"/>
              <p:extLst>
                <p:ext uri="{DAA4B4D4-6D71-4841-9C94-3DE7FCFB9230}">
                  <p14:media xmlns:p14="http://schemas.microsoft.com/office/powerpoint/2010/main" r:link="rId11"/>
                </p:ext>
              </p:extLst>
            </p:nvPr>
          </p:nvPicPr>
          <p:blipFill>
            <a:blip r:embed="rId18">
              <a:extLst>
                <a:ext uri="{28A0092B-C50C-407E-A947-70E740481C1C}">
                  <a14:useLocalDpi xmlns:a14="http://schemas.microsoft.com/office/drawing/2010/main" val="0"/>
                </a:ext>
              </a:extLst>
            </a:blip>
            <a:srcRect/>
            <a:stretch>
              <a:fillRect/>
            </a:stretch>
          </p:blipFill>
          <p:spPr bwMode="auto">
            <a:xfrm>
              <a:off x="2223356" y="486916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9" name="Picture 56" descr="listen.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207395" y="4797152"/>
              <a:ext cx="49239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TextBox 51"/>
          <p:cNvSpPr txBox="1">
            <a:spLocks noChangeArrowheads="1"/>
          </p:cNvSpPr>
          <p:nvPr/>
        </p:nvSpPr>
        <p:spPr bwMode="auto">
          <a:xfrm>
            <a:off x="1617663" y="5281613"/>
            <a:ext cx="50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a:latin typeface="Century Gothic" charset="0"/>
              </a:rPr>
              <a:t>A</a:t>
            </a:r>
            <a:endParaRPr lang="fr-FR" altLang="x-none" sz="2800">
              <a:latin typeface="Century Gothic" charset="0"/>
            </a:endParaRPr>
          </a:p>
        </p:txBody>
      </p:sp>
      <p:pic>
        <p:nvPicPr>
          <p:cNvPr id="13332" name="155309__jace__dog-double-bark.wav">
            <a:hlinkClick r:id="" action="ppaction://media"/>
          </p:cNvPr>
          <p:cNvPicPr>
            <a:picLocks noRot="1" noChangeAspect="1"/>
          </p:cNvPicPr>
          <p:nvPr>
            <a:audioFile r:link="rId6"/>
            <p:extLst>
              <p:ext uri="{DAA4B4D4-6D71-4841-9C94-3DE7FCFB9230}">
                <p14:media xmlns:p14="http://schemas.microsoft.com/office/powerpoint/2010/main" r:embed="rId5"/>
              </p:ext>
            </p:extLst>
          </p:nvPr>
        </p:nvPicPr>
        <p:blipFill>
          <a:blip r:embed="rId16">
            <a:extLst>
              <a:ext uri="{28A0092B-C50C-407E-A947-70E740481C1C}">
                <a14:useLocalDpi xmlns:a14="http://schemas.microsoft.com/office/drawing/2010/main" val="0"/>
              </a:ext>
            </a:extLst>
          </a:blip>
          <a:srcRect/>
          <a:stretch>
            <a:fillRect/>
          </a:stretch>
        </p:blipFill>
        <p:spPr bwMode="auto">
          <a:xfrm>
            <a:off x="539750" y="-387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33" name="Group 79"/>
          <p:cNvGrpSpPr>
            <a:grpSpLocks/>
          </p:cNvGrpSpPr>
          <p:nvPr/>
        </p:nvGrpSpPr>
        <p:grpSpPr bwMode="auto">
          <a:xfrm>
            <a:off x="1617663" y="4778375"/>
            <a:ext cx="492125" cy="431800"/>
            <a:chOff x="1187624" y="4797152"/>
            <a:chExt cx="492397" cy="432048"/>
          </a:xfrm>
        </p:grpSpPr>
        <p:pic>
          <p:nvPicPr>
            <p:cNvPr id="13356" name="155309__jace__dog-double-bark.wav">
              <a:hlinkClick r:id="" action="ppaction://media"/>
            </p:cNvPr>
            <p:cNvPicPr>
              <a:picLocks noRot="1" noChangeAspect="1"/>
            </p:cNvPicPr>
            <p:nvPr>
              <a:audioFile r:link="rId6"/>
              <p:extLst>
                <p:ext uri="{DAA4B4D4-6D71-4841-9C94-3DE7FCFB9230}">
                  <p14:media xmlns:p14="http://schemas.microsoft.com/office/powerpoint/2010/main" r:embed="rId5"/>
                </p:ext>
              </p:extLst>
            </p:nvPr>
          </p:nvPicPr>
          <p:blipFill>
            <a:blip r:embed="rId18">
              <a:extLst>
                <a:ext uri="{28A0092B-C50C-407E-A947-70E740481C1C}">
                  <a14:useLocalDpi xmlns:a14="http://schemas.microsoft.com/office/drawing/2010/main" val="0"/>
                </a:ext>
              </a:extLst>
            </a:blip>
            <a:srcRect/>
            <a:stretch>
              <a:fillRect/>
            </a:stretch>
          </p:blipFill>
          <p:spPr bwMode="auto">
            <a:xfrm>
              <a:off x="1203585" y="486916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54" descr="listen.png">
              <a:hlinkClick r:id="" action="ppaction://noaction">
                <a:snd r:embed="rId19" name="son a.wav"/>
              </a:hlinkClick>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187624" y="4797152"/>
              <a:ext cx="492397"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Rectangle 63"/>
          <p:cNvSpPr>
            <a:spLocks noChangeArrowheads="1"/>
          </p:cNvSpPr>
          <p:nvPr/>
        </p:nvSpPr>
        <p:spPr bwMode="auto">
          <a:xfrm>
            <a:off x="896938" y="4613275"/>
            <a:ext cx="5907087" cy="1839913"/>
          </a:xfrm>
          <a:prstGeom prst="rect">
            <a:avLst/>
          </a:prstGeom>
          <a:noFill/>
          <a:ln w="6350">
            <a:solidFill>
              <a:srgbClr val="E46C0A"/>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71" name="Rounded Rectangle 70"/>
          <p:cNvSpPr/>
          <p:nvPr/>
        </p:nvSpPr>
        <p:spPr>
          <a:xfrm rot="16200000">
            <a:off x="9147969" y="6066632"/>
            <a:ext cx="306387" cy="1079500"/>
          </a:xfrm>
          <a:prstGeom prst="roundRect">
            <a:avLst/>
          </a:prstGeom>
          <a:solidFill>
            <a:srgbClr val="639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36" name="Text Box 13"/>
          <p:cNvSpPr txBox="1">
            <a:spLocks noChangeArrowheads="1"/>
          </p:cNvSpPr>
          <p:nvPr/>
        </p:nvSpPr>
        <p:spPr bwMode="auto">
          <a:xfrm>
            <a:off x="8761413" y="6484938"/>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479A50B6-DD14-7B4F-B4C5-69251E50FB48}" type="slidenum">
              <a:rPr lang="en-GB" altLang="en-US" sz="1400" b="1">
                <a:solidFill>
                  <a:schemeClr val="bg1"/>
                </a:solidFill>
                <a:latin typeface="Century Gothic" charset="0"/>
                <a:ea typeface="ＭＳ Ｐゴシック" charset="-128"/>
              </a:rPr>
              <a:pPr algn="ctr"/>
              <a:t>9</a:t>
            </a:fld>
            <a:endParaRPr lang="fr-FR" altLang="en-US" sz="1400" b="1">
              <a:solidFill>
                <a:schemeClr val="bg1"/>
              </a:solidFill>
              <a:latin typeface="Century Gothic" charset="0"/>
              <a:ea typeface="ＭＳ Ｐゴシック" charset="-128"/>
            </a:endParaRPr>
          </a:p>
        </p:txBody>
      </p:sp>
      <p:grpSp>
        <p:nvGrpSpPr>
          <p:cNvPr id="34" name="Group 72"/>
          <p:cNvGrpSpPr>
            <a:grpSpLocks/>
          </p:cNvGrpSpPr>
          <p:nvPr/>
        </p:nvGrpSpPr>
        <p:grpSpPr bwMode="auto">
          <a:xfrm>
            <a:off x="7235825" y="1844675"/>
            <a:ext cx="1582738" cy="777875"/>
            <a:chOff x="2241595" y="4883408"/>
            <a:chExt cx="1582713" cy="777840"/>
          </a:xfrm>
        </p:grpSpPr>
        <p:sp>
          <p:nvSpPr>
            <p:cNvPr id="78" name="Rectangle 77"/>
            <p:cNvSpPr>
              <a:spLocks noChangeArrowheads="1"/>
            </p:cNvSpPr>
            <p:nvPr/>
          </p:nvSpPr>
          <p:spPr bwMode="auto">
            <a:xfrm>
              <a:off x="2387600" y="4883408"/>
              <a:ext cx="1062246" cy="777840"/>
            </a:xfrm>
            <a:prstGeom prst="rect">
              <a:avLst/>
            </a:prstGeom>
            <a:solidFill>
              <a:schemeClr val="bg1"/>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79" name="TextBox 78"/>
            <p:cNvSpPr txBox="1"/>
            <p:nvPr/>
          </p:nvSpPr>
          <p:spPr>
            <a:xfrm>
              <a:off x="2241595" y="4933328"/>
              <a:ext cx="1208251" cy="670120"/>
            </a:xfrm>
            <a:prstGeom prst="rect">
              <a:avLst/>
            </a:prstGeom>
            <a:noFill/>
            <a:ln>
              <a:noFill/>
            </a:ln>
            <a:effectLst/>
            <a:scene3d>
              <a:camera prst="orthographicFront">
                <a:rot lat="0" lon="0" rev="0"/>
              </a:camera>
              <a:lightRig rig="balanced" dir="t">
                <a:rot lat="0" lon="0" rev="8700000"/>
              </a:lightRig>
            </a:scene3d>
            <a:sp3d>
              <a:bevelT w="190500" h="38100"/>
            </a:sp3d>
          </p:spPr>
          <p:txBody>
            <a:bodyPr>
              <a:spAutoFit/>
            </a:bodyPr>
            <a:lstStyle/>
            <a:p>
              <a:pPr algn="r" fontAlgn="auto">
                <a:lnSpc>
                  <a:spcPts val="2400"/>
                </a:lnSpc>
                <a:spcBef>
                  <a:spcPts val="0"/>
                </a:spcBef>
                <a:spcAft>
                  <a:spcPts val="0"/>
                </a:spcAft>
                <a:defRPr/>
              </a:pPr>
              <a:r>
                <a:rPr sz="1100" dirty="0">
                  <a:latin typeface="+mn-lt"/>
                  <a:ea typeface="+mn-ea"/>
                  <a:cs typeface="+mn-cs"/>
                </a:rPr>
                <a:t> </a:t>
              </a:r>
              <a:r>
                <a:rPr lang="en-GB" sz="1400" b="1" dirty="0">
                  <a:solidFill>
                    <a:srgbClr val="639729"/>
                  </a:solidFill>
                  <a:latin typeface="Century Gothic" pitchFamily="34" charset="0"/>
                  <a:ea typeface="+mn-ea"/>
                  <a:cs typeface="+mn-cs"/>
                </a:rPr>
                <a:t>Comment </a:t>
              </a:r>
              <a:r>
                <a:rPr lang="en-GB" sz="1400" b="1" dirty="0" err="1">
                  <a:solidFill>
                    <a:srgbClr val="639729"/>
                  </a:solidFill>
                  <a:latin typeface="Century Gothic" pitchFamily="34" charset="0"/>
                  <a:ea typeface="+mn-ea"/>
                  <a:cs typeface="+mn-cs"/>
                </a:rPr>
                <a:t>ça</a:t>
              </a:r>
              <a:r>
                <a:rPr lang="en-GB" sz="1400" b="1" dirty="0">
                  <a:solidFill>
                    <a:srgbClr val="639729"/>
                  </a:solidFill>
                  <a:latin typeface="Century Gothic" pitchFamily="34" charset="0"/>
                  <a:ea typeface="+mn-ea"/>
                  <a:cs typeface="+mn-cs"/>
                </a:rPr>
                <a:t> </a:t>
              </a:r>
              <a:r>
                <a:rPr lang="en-GB" sz="1400" b="1" dirty="0" err="1">
                  <a:solidFill>
                    <a:srgbClr val="639729"/>
                  </a:solidFill>
                  <a:latin typeface="Century Gothic" pitchFamily="34" charset="0"/>
                  <a:ea typeface="+mn-ea"/>
                  <a:cs typeface="+mn-cs"/>
                </a:rPr>
                <a:t>marche</a:t>
              </a:r>
              <a:endParaRPr lang="fr-FR" sz="1400" b="1" dirty="0">
                <a:solidFill>
                  <a:srgbClr val="639729"/>
                </a:solidFill>
                <a:latin typeface="Century Gothic" pitchFamily="34" charset="0"/>
                <a:ea typeface="+mn-ea"/>
                <a:cs typeface="+mn-cs"/>
              </a:endParaRPr>
            </a:p>
          </p:txBody>
        </p:sp>
        <p:sp>
          <p:nvSpPr>
            <p:cNvPr id="80" name="Rectangle 79"/>
            <p:cNvSpPr>
              <a:spLocks noChangeArrowheads="1"/>
            </p:cNvSpPr>
            <p:nvPr/>
          </p:nvSpPr>
          <p:spPr bwMode="auto">
            <a:xfrm>
              <a:off x="3449846" y="4883408"/>
              <a:ext cx="374462" cy="777840"/>
            </a:xfrm>
            <a:prstGeom prst="rect">
              <a:avLst/>
            </a:prstGeom>
            <a:solidFill>
              <a:srgbClr val="639729"/>
            </a:solidFill>
            <a:ln w="9525">
              <a:solidFill>
                <a:srgbClr val="63972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3355" name="TextBox 80"/>
            <p:cNvSpPr txBox="1">
              <a:spLocks noChangeArrowheads="1"/>
            </p:cNvSpPr>
            <p:nvPr/>
          </p:nvSpPr>
          <p:spPr bwMode="auto">
            <a:xfrm>
              <a:off x="3376491" y="4891807"/>
              <a:ext cx="4478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4400" b="1">
                  <a:solidFill>
                    <a:schemeClr val="bg1"/>
                  </a:solidFill>
                  <a:latin typeface="Century Gothic" charset="0"/>
                </a:rPr>
                <a:t>4</a:t>
              </a:r>
              <a:endParaRPr lang="fr-FR" altLang="x-none" sz="4400" b="1">
                <a:solidFill>
                  <a:schemeClr val="bg1"/>
                </a:solidFill>
                <a:latin typeface="Century Gothic" charset="0"/>
              </a:endParaRPr>
            </a:p>
          </p:txBody>
        </p:sp>
      </p:grpSp>
      <p:grpSp>
        <p:nvGrpSpPr>
          <p:cNvPr id="37" name="Group 74"/>
          <p:cNvGrpSpPr>
            <a:grpSpLocks/>
          </p:cNvGrpSpPr>
          <p:nvPr/>
        </p:nvGrpSpPr>
        <p:grpSpPr bwMode="auto">
          <a:xfrm>
            <a:off x="201613" y="1754188"/>
            <a:ext cx="2303462" cy="1674812"/>
            <a:chOff x="201205" y="1581556"/>
            <a:chExt cx="2304256" cy="1674838"/>
          </a:xfrm>
        </p:grpSpPr>
        <p:sp>
          <p:nvSpPr>
            <p:cNvPr id="74" name="32-Point Star 73"/>
            <p:cNvSpPr>
              <a:spLocks noChangeArrowheads="1"/>
            </p:cNvSpPr>
            <p:nvPr/>
          </p:nvSpPr>
          <p:spPr bwMode="auto">
            <a:xfrm rot="-1070798">
              <a:off x="201205" y="1581556"/>
              <a:ext cx="2304256" cy="1674838"/>
            </a:xfrm>
            <a:prstGeom prst="star32">
              <a:avLst>
                <a:gd name="adj" fmla="val 37500"/>
              </a:avLst>
            </a:prstGeom>
            <a:solidFill>
              <a:schemeClr val="accent1"/>
            </a:solidFill>
            <a:ln w="25400">
              <a:solidFill>
                <a:schemeClr val="bg1"/>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3349" name="Rectangle 69"/>
            <p:cNvSpPr>
              <a:spLocks noChangeArrowheads="1"/>
            </p:cNvSpPr>
            <p:nvPr/>
          </p:nvSpPr>
          <p:spPr bwMode="auto">
            <a:xfrm rot="-1307631">
              <a:off x="473094" y="1918864"/>
              <a:ext cx="1749197"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5700" b="1">
                  <a:solidFill>
                    <a:srgbClr val="FFFF00"/>
                  </a:solidFill>
                  <a:latin typeface="Century Gothic" charset="0"/>
                </a:rPr>
                <a:t>Quiz</a:t>
              </a:r>
              <a:endParaRPr lang="fr-FR" altLang="x-none" sz="5700" b="1">
                <a:solidFill>
                  <a:srgbClr val="FFFF00"/>
                </a:solidFill>
              </a:endParaRPr>
            </a:p>
          </p:txBody>
        </p:sp>
      </p:grpSp>
      <p:pic>
        <p:nvPicPr>
          <p:cNvPr id="16" name="Picture 15" descr="dog 5.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867400" y="1989138"/>
            <a:ext cx="3025775" cy="4524375"/>
          </a:xfrm>
          <a:prstGeom prst="rect">
            <a:avLst/>
          </a:prstGeom>
          <a:noFill/>
          <a:ln>
            <a:noFill/>
          </a:ln>
          <a:effectLst>
            <a:outerShdw blurRad="63500" dist="76201"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descr="listen.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087938" y="4797425"/>
            <a:ext cx="492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dog-growl.wav">
            <a:hlinkClick r:id="" action="ppaction://media"/>
          </p:cNvPr>
          <p:cNvPicPr>
            <a:picLocks noRot="1" noChangeAspect="1"/>
          </p:cNvPicPr>
          <p:nvPr>
            <a:audioFile r:link="rId8"/>
            <p:extLst>
              <p:ext uri="{DAA4B4D4-6D71-4841-9C94-3DE7FCFB9230}">
                <p14:media xmlns:p14="http://schemas.microsoft.com/office/powerpoint/2010/main" r:embed="rId7"/>
              </p:ext>
            </p:extLst>
          </p:nvPr>
        </p:nvPicPr>
        <p:blipFill>
          <a:blip r:embed="rId21">
            <a:extLst>
              <a:ext uri="{28A0092B-C50C-407E-A947-70E740481C1C}">
                <a14:useLocalDpi xmlns:a14="http://schemas.microsoft.com/office/drawing/2010/main" val="0"/>
              </a:ext>
            </a:extLst>
          </a:blip>
          <a:srcRect/>
          <a:stretch>
            <a:fillRect/>
          </a:stretch>
        </p:blipFill>
        <p:spPr bwMode="auto">
          <a:xfrm>
            <a:off x="3708400" y="-404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155317__jace__dog-pitiful-howl-and-bark.wav">
            <a:hlinkClick r:id="" action="ppaction://media"/>
          </p:cNvPr>
          <p:cNvPicPr>
            <a:picLocks noRot="1" noChangeAspect="1"/>
          </p:cNvPicPr>
          <p:nvPr>
            <a:audioFile r:link="rId10"/>
            <p:extLst>
              <p:ext uri="{DAA4B4D4-6D71-4841-9C94-3DE7FCFB9230}">
                <p14:media xmlns:p14="http://schemas.microsoft.com/office/powerpoint/2010/main" r:embed="rId9"/>
              </p:ext>
            </p:extLst>
          </p:nvPr>
        </p:nvPicPr>
        <p:blipFill>
          <a:blip r:embed="rId22">
            <a:extLst>
              <a:ext uri="{28A0092B-C50C-407E-A947-70E740481C1C}">
                <a14:useLocalDpi xmlns:a14="http://schemas.microsoft.com/office/drawing/2010/main" val="0"/>
              </a:ext>
            </a:extLst>
          </a:blip>
          <a:srcRect/>
          <a:stretch>
            <a:fillRect/>
          </a:stretch>
        </p:blipFill>
        <p:spPr bwMode="auto">
          <a:xfrm>
            <a:off x="1187450" y="-387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76"/>
          <p:cNvSpPr/>
          <p:nvPr/>
        </p:nvSpPr>
        <p:spPr>
          <a:xfrm rot="16200000">
            <a:off x="922337" y="5173663"/>
            <a:ext cx="365125" cy="2819400"/>
          </a:xfrm>
          <a:custGeom>
            <a:avLst/>
            <a:gdLst>
              <a:gd name="connsiteX0" fmla="*/ 0 w 306387"/>
              <a:gd name="connsiteY0" fmla="*/ 51066 h 1295400"/>
              <a:gd name="connsiteX1" fmla="*/ 14957 w 306387"/>
              <a:gd name="connsiteY1" fmla="*/ 14957 h 1295400"/>
              <a:gd name="connsiteX2" fmla="*/ 51066 w 306387"/>
              <a:gd name="connsiteY2" fmla="*/ 0 h 1295400"/>
              <a:gd name="connsiteX3" fmla="*/ 255321 w 306387"/>
              <a:gd name="connsiteY3" fmla="*/ 0 h 1295400"/>
              <a:gd name="connsiteX4" fmla="*/ 291430 w 306387"/>
              <a:gd name="connsiteY4" fmla="*/ 14957 h 1295400"/>
              <a:gd name="connsiteX5" fmla="*/ 306387 w 306387"/>
              <a:gd name="connsiteY5" fmla="*/ 51066 h 1295400"/>
              <a:gd name="connsiteX6" fmla="*/ 306387 w 306387"/>
              <a:gd name="connsiteY6" fmla="*/ 1244334 h 1295400"/>
              <a:gd name="connsiteX7" fmla="*/ 291430 w 306387"/>
              <a:gd name="connsiteY7" fmla="*/ 1280443 h 1295400"/>
              <a:gd name="connsiteX8" fmla="*/ 255321 w 306387"/>
              <a:gd name="connsiteY8" fmla="*/ 1295400 h 1295400"/>
              <a:gd name="connsiteX9" fmla="*/ 51066 w 306387"/>
              <a:gd name="connsiteY9" fmla="*/ 1295400 h 1295400"/>
              <a:gd name="connsiteX10" fmla="*/ 14957 w 306387"/>
              <a:gd name="connsiteY10" fmla="*/ 1280443 h 1295400"/>
              <a:gd name="connsiteX11" fmla="*/ 0 w 306387"/>
              <a:gd name="connsiteY11" fmla="*/ 1244334 h 1295400"/>
              <a:gd name="connsiteX12" fmla="*/ 0 w 306387"/>
              <a:gd name="connsiteY12" fmla="*/ 51066 h 1295400"/>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 name="connsiteX0" fmla="*/ 0 w 306387"/>
              <a:gd name="connsiteY0" fmla="*/ 51066 h 1295402"/>
              <a:gd name="connsiteX1" fmla="*/ 14957 w 306387"/>
              <a:gd name="connsiteY1" fmla="*/ 14957 h 1295402"/>
              <a:gd name="connsiteX2" fmla="*/ 51066 w 306387"/>
              <a:gd name="connsiteY2" fmla="*/ 0 h 1295402"/>
              <a:gd name="connsiteX3" fmla="*/ 255321 w 306387"/>
              <a:gd name="connsiteY3" fmla="*/ 0 h 1295402"/>
              <a:gd name="connsiteX4" fmla="*/ 291430 w 306387"/>
              <a:gd name="connsiteY4" fmla="*/ 14957 h 1295402"/>
              <a:gd name="connsiteX5" fmla="*/ 306387 w 306387"/>
              <a:gd name="connsiteY5" fmla="*/ 51066 h 1295402"/>
              <a:gd name="connsiteX6" fmla="*/ 306387 w 306387"/>
              <a:gd name="connsiteY6" fmla="*/ 1244334 h 1295402"/>
              <a:gd name="connsiteX7" fmla="*/ 291430 w 306387"/>
              <a:gd name="connsiteY7" fmla="*/ 1280443 h 1295402"/>
              <a:gd name="connsiteX8" fmla="*/ 229789 w 306387"/>
              <a:gd name="connsiteY8" fmla="*/ 1295402 h 1295402"/>
              <a:gd name="connsiteX9" fmla="*/ 51066 w 306387"/>
              <a:gd name="connsiteY9" fmla="*/ 1295400 h 1295402"/>
              <a:gd name="connsiteX10" fmla="*/ 14957 w 306387"/>
              <a:gd name="connsiteY10" fmla="*/ 1280443 h 1295402"/>
              <a:gd name="connsiteX11" fmla="*/ 0 w 306387"/>
              <a:gd name="connsiteY11" fmla="*/ 1244334 h 1295402"/>
              <a:gd name="connsiteX12" fmla="*/ 0 w 306387"/>
              <a:gd name="connsiteY12" fmla="*/ 51066 h 129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387" h="1295402">
                <a:moveTo>
                  <a:pt x="0" y="51066"/>
                </a:moveTo>
                <a:cubicBezTo>
                  <a:pt x="0" y="37522"/>
                  <a:pt x="5380" y="24534"/>
                  <a:pt x="14957" y="14957"/>
                </a:cubicBezTo>
                <a:cubicBezTo>
                  <a:pt x="24534" y="5380"/>
                  <a:pt x="37523" y="0"/>
                  <a:pt x="51066" y="0"/>
                </a:cubicBezTo>
                <a:lnTo>
                  <a:pt x="255321" y="0"/>
                </a:lnTo>
                <a:cubicBezTo>
                  <a:pt x="268865" y="0"/>
                  <a:pt x="281853" y="5380"/>
                  <a:pt x="291430" y="14957"/>
                </a:cubicBezTo>
                <a:cubicBezTo>
                  <a:pt x="301007" y="24534"/>
                  <a:pt x="306387" y="37523"/>
                  <a:pt x="306387" y="51066"/>
                </a:cubicBezTo>
                <a:lnTo>
                  <a:pt x="306387" y="1244334"/>
                </a:lnTo>
                <a:cubicBezTo>
                  <a:pt x="306387" y="1257878"/>
                  <a:pt x="304196" y="1271932"/>
                  <a:pt x="291430" y="1280443"/>
                </a:cubicBezTo>
                <a:cubicBezTo>
                  <a:pt x="278664" y="1288954"/>
                  <a:pt x="243332" y="1295402"/>
                  <a:pt x="229789" y="1295402"/>
                </a:cubicBezTo>
                <a:cubicBezTo>
                  <a:pt x="153607" y="1290928"/>
                  <a:pt x="110640" y="1295401"/>
                  <a:pt x="51066" y="1295400"/>
                </a:cubicBezTo>
                <a:cubicBezTo>
                  <a:pt x="37522" y="1295400"/>
                  <a:pt x="24534" y="1290020"/>
                  <a:pt x="14957" y="1280443"/>
                </a:cubicBezTo>
                <a:cubicBezTo>
                  <a:pt x="5380" y="1270866"/>
                  <a:pt x="0" y="1257877"/>
                  <a:pt x="0" y="1244334"/>
                </a:cubicBezTo>
                <a:lnTo>
                  <a:pt x="0" y="51066"/>
                </a:lnTo>
                <a:close/>
              </a:path>
            </a:pathLst>
          </a:custGeom>
          <a:solidFill>
            <a:srgbClr val="D6A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FFFFFF"/>
              </a:solidFill>
              <a:ea typeface="Arial" charset="0"/>
              <a:cs typeface="Arial" charset="0"/>
            </a:endParaRPr>
          </a:p>
        </p:txBody>
      </p:sp>
      <p:sp>
        <p:nvSpPr>
          <p:cNvPr id="76" name="Text Box 13"/>
          <p:cNvSpPr txBox="1">
            <a:spLocks noChangeArrowheads="1"/>
          </p:cNvSpPr>
          <p:nvPr/>
        </p:nvSpPr>
        <p:spPr bwMode="auto">
          <a:xfrm>
            <a:off x="350838" y="6400800"/>
            <a:ext cx="2011362" cy="338138"/>
          </a:xfrm>
          <a:prstGeom prst="rect">
            <a:avLst/>
          </a:prstGeom>
          <a:noFill/>
          <a:ln w="9525">
            <a:noFill/>
            <a:miter lim="800000"/>
            <a:headEnd/>
            <a:tailEnd/>
          </a:ln>
        </p:spPr>
        <p:txBody>
          <a:bodyPr>
            <a:spAutoFit/>
          </a:bodyPr>
          <a:lstStyle/>
          <a:p>
            <a:pPr algn="r" fontAlgn="auto">
              <a:spcBef>
                <a:spcPts val="0"/>
              </a:spcBef>
              <a:spcAft>
                <a:spcPts val="0"/>
              </a:spcAft>
              <a:defRPr/>
            </a:pPr>
            <a:r>
              <a:rPr lang="en-GB" sz="1600" b="1" kern="100" dirty="0">
                <a:solidFill>
                  <a:schemeClr val="bg1"/>
                </a:solidFill>
                <a:latin typeface="Century Gothic" pitchFamily="34" charset="0"/>
                <a:ea typeface="Myriad Pro" pitchFamily="86" charset="0"/>
                <a:cs typeface="Myriad Pro" pitchFamily="86" charset="0"/>
              </a:rPr>
              <a:t>TACHE PRINCIPALE</a:t>
            </a:r>
            <a:endParaRPr lang="en-GB" sz="1600" b="1" kern="100" dirty="0">
              <a:solidFill>
                <a:schemeClr val="bg1"/>
              </a:solidFill>
              <a:latin typeface="Century Gothic" pitchFamily="34" charset="0"/>
              <a:ea typeface="Myriad Pro" pitchFamily="86" charset="0"/>
              <a:cs typeface="Myriad Pro" pitchFamily="86" charset="0"/>
            </a:endParaRPr>
          </a:p>
        </p:txBody>
      </p:sp>
      <p:pic>
        <p:nvPicPr>
          <p:cNvPr id="67" name="son a.wav">
            <a:hlinkClick r:id="" action="ppaction://media"/>
          </p:cNvPr>
          <p:cNvPicPr>
            <a:picLocks noRot="1" noChangeAspect="1"/>
          </p:cNvPicPr>
          <p:nvPr>
            <a:audioFile r:link="rId6"/>
            <p:extLst>
              <p:ext uri="{DAA4B4D4-6D71-4841-9C94-3DE7FCFB9230}">
                <p14:media xmlns:p14="http://schemas.microsoft.com/office/powerpoint/2010/main" r:embed="rId5"/>
              </p:ext>
            </p:extLst>
          </p:nvPr>
        </p:nvPicPr>
        <p:blipFill>
          <a:blip r:embed="rId2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son a.wav">
            <a:hlinkClick r:id="" action="ppaction://media"/>
          </p:cNvPr>
          <p:cNvPicPr>
            <a:picLocks noRot="1" noChangeAspect="1"/>
          </p:cNvPicPr>
          <p:nvPr>
            <a:audioFile r:link="rId6"/>
            <p:extLst>
              <p:ext uri="{DAA4B4D4-6D71-4841-9C94-3DE7FCFB9230}">
                <p14:media xmlns:p14="http://schemas.microsoft.com/office/powerpoint/2010/main" r:embed="rId5"/>
              </p:ext>
            </p:extLst>
          </p:nvPr>
        </p:nvPicPr>
        <p:blipFill>
          <a:blip r:embed="rId2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son a.wav">
            <a:hlinkClick r:id="" action="ppaction://media"/>
          </p:cNvPr>
          <p:cNvPicPr>
            <a:picLocks noRot="1" noChangeAspect="1"/>
          </p:cNvPicPr>
          <p:nvPr>
            <a:audioFile r:link="rId6"/>
            <p:extLst>
              <p:ext uri="{DAA4B4D4-6D71-4841-9C94-3DE7FCFB9230}">
                <p14:media xmlns:p14="http://schemas.microsoft.com/office/powerpoint/2010/main" r:embed="rId5"/>
              </p:ext>
            </p:extLst>
          </p:nvPr>
        </p:nvPicPr>
        <p:blipFill>
          <a:blip r:embed="rId2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6"/>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8"/>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50"/>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nodeType="afterEffect">
                                  <p:stCondLst>
                                    <p:cond delay="0"/>
                                  </p:stCondLst>
                                  <p:childTnLst>
                                    <p:set>
                                      <p:cBhvr>
                                        <p:cTn id="33" dur="1" fill="hold">
                                          <p:stCondLst>
                                            <p:cond delay="499"/>
                                          </p:stCondLst>
                                        </p:cTn>
                                        <p:tgtEl>
                                          <p:spTgt spid="28"/>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52"/>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nodeType="afterEffect">
                                  <p:stCondLst>
                                    <p:cond delay="0"/>
                                  </p:stCondLst>
                                  <p:childTnLst>
                                    <p:set>
                                      <p:cBhvr>
                                        <p:cTn id="39" dur="1" fill="hold">
                                          <p:stCondLst>
                                            <p:cond delay="499"/>
                                          </p:stCondLst>
                                        </p:cTn>
                                        <p:tgtEl>
                                          <p:spTgt spid="59"/>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nodeType="afterEffect">
                                  <p:stCondLst>
                                    <p:cond delay="0"/>
                                  </p:stCondLst>
                                  <p:childTnLst>
                                    <p:set>
                                      <p:cBhvr>
                                        <p:cTn id="42" dur="1" fill="hold">
                                          <p:stCondLst>
                                            <p:cond delay="499"/>
                                          </p:stCondLst>
                                        </p:cTn>
                                        <p:tgtEl>
                                          <p:spTgt spid="61"/>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nodeType="afterEffect">
                                  <p:stCondLst>
                                    <p:cond delay="0"/>
                                  </p:stCondLst>
                                  <p:childTnLst>
                                    <p:set>
                                      <p:cBhvr>
                                        <p:cTn id="45" dur="1" fill="hold">
                                          <p:stCondLst>
                                            <p:cond delay="499"/>
                                          </p:stCondLst>
                                        </p:cTn>
                                        <p:tgtEl>
                                          <p:spTgt spid="86"/>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2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21"/>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499"/>
                                          </p:stCondLst>
                                        </p:cTn>
                                        <p:tgtEl>
                                          <p:spTgt spid="2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499"/>
                                          </p:stCondLst>
                                        </p:cTn>
                                        <p:tgtEl>
                                          <p:spTgt spid="1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 presetClass="mediacall" presetSubtype="0" fill="hold" nodeType="clickEffect">
                                  <p:stCondLst>
                                    <p:cond delay="0"/>
                                  </p:stCondLst>
                                  <p:childTnLst>
                                    <p:cmd type="call" cmd="playFrom(0.0)">
                                      <p:cBhvr>
                                        <p:cTn id="70" dur="1" fill="hold"/>
                                        <p:tgtEl>
                                          <p:spTgt spid="22"/>
                                        </p:tgtEl>
                                      </p:cBhvr>
                                    </p:cmd>
                                  </p:childTnLst>
                                </p:cTn>
                              </p:par>
                            </p:childTnLst>
                          </p:cTn>
                        </p:par>
                      </p:childTnLst>
                    </p:cTn>
                  </p:par>
                </p:childTnLst>
              </p:cTn>
              <p:nextCondLst>
                <p:cond evt="onClick" delay="0">
                  <p:tgtEl>
                    <p:spTgt spid="22"/>
                  </p:tgtEl>
                </p:cond>
              </p:nextCondLst>
            </p:seq>
            <p:audio>
              <p:cMediaNode vol="80000">
                <p:cTn id="71" fill="hold" display="0">
                  <p:stCondLst>
                    <p:cond delay="indefinite"/>
                  </p:stCondLst>
                  <p:endCondLst>
                    <p:cond evt="onStopAudio" delay="0">
                      <p:tgtEl>
                        <p:sldTgt/>
                      </p:tgtEl>
                    </p:cond>
                  </p:endCondLst>
                </p:cTn>
                <p:tgtEl>
                  <p:spTgt spid="22"/>
                </p:tgtEl>
              </p:cMediaNode>
            </p:audio>
            <p:seq concurrent="1" nextAc="seek">
              <p:cTn id="72" restart="whenNotActive" fill="hold" evtFilter="cancelBubble" nodeType="interactiveSeq">
                <p:stCondLst>
                  <p:cond evt="onClick" delay="0">
                    <p:tgtEl>
                      <p:spTgt spid="2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mediacall" presetSubtype="0" fill="hold" nodeType="clickEffect">
                                  <p:stCondLst>
                                    <p:cond delay="0"/>
                                  </p:stCondLst>
                                  <p:childTnLst>
                                    <p:cmd type="call" cmd="playFrom(0.0)">
                                      <p:cBhvr>
                                        <p:cTn id="76" dur="1" fill="hold"/>
                                        <p:tgtEl>
                                          <p:spTgt spid="23"/>
                                        </p:tgtEl>
                                      </p:cBhvr>
                                    </p:cmd>
                                  </p:childTnLst>
                                </p:cTn>
                              </p:par>
                            </p:childTnLst>
                          </p:cTn>
                        </p:par>
                      </p:childTnLst>
                    </p:cTn>
                  </p:par>
                </p:childTnLst>
              </p:cTn>
              <p:nextCondLst>
                <p:cond evt="onClick" delay="0">
                  <p:tgtEl>
                    <p:spTgt spid="23"/>
                  </p:tgtEl>
                </p:cond>
              </p:nextCondLst>
            </p:seq>
            <p:audio>
              <p:cMediaNode vol="80000">
                <p:cTn id="77" fill="hold" display="0">
                  <p:stCondLst>
                    <p:cond delay="indefinite"/>
                  </p:stCondLst>
                  <p:endCondLst>
                    <p:cond evt="onStopAudio" delay="0">
                      <p:tgtEl>
                        <p:sldTgt/>
                      </p:tgtEl>
                    </p:cond>
                  </p:endCondLst>
                </p:cTn>
                <p:tgtEl>
                  <p:spTgt spid="23"/>
                </p:tgtEl>
              </p:cMediaNode>
            </p:audio>
            <p:seq concurrent="1" nextAc="seek">
              <p:cTn id="78" restart="whenNotActive" fill="hold" evtFilter="cancelBubble" nodeType="interactiveSeq">
                <p:stCondLst>
                  <p:cond evt="onClick" delay="0">
                    <p:tgtEl>
                      <p:spTgt spid="13332"/>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 presetClass="mediacall" presetSubtype="0" fill="hold" nodeType="clickEffect">
                                  <p:stCondLst>
                                    <p:cond delay="0"/>
                                  </p:stCondLst>
                                  <p:childTnLst>
                                    <p:cmd type="call" cmd="playFrom(0.0)">
                                      <p:cBhvr>
                                        <p:cTn id="82" dur="1" fill="hold"/>
                                        <p:tgtEl>
                                          <p:spTgt spid="13332"/>
                                        </p:tgtEl>
                                      </p:cBhvr>
                                    </p:cmd>
                                  </p:childTnLst>
                                </p:cTn>
                              </p:par>
                            </p:childTnLst>
                          </p:cTn>
                        </p:par>
                      </p:childTnLst>
                    </p:cTn>
                  </p:par>
                </p:childTnLst>
              </p:cTn>
              <p:nextCondLst>
                <p:cond evt="onClick" delay="0">
                  <p:tgtEl>
                    <p:spTgt spid="13332"/>
                  </p:tgtEl>
                </p:cond>
              </p:nextCondLst>
            </p:seq>
            <p:audio>
              <p:cMediaNode vol="80000">
                <p:cTn id="83" fill="hold" display="0">
                  <p:stCondLst>
                    <p:cond delay="indefinite"/>
                  </p:stCondLst>
                  <p:endCondLst>
                    <p:cond evt="onStopAudio" delay="0">
                      <p:tgtEl>
                        <p:sldTgt/>
                      </p:tgtEl>
                    </p:cond>
                  </p:endCondLst>
                </p:cTn>
                <p:tgtEl>
                  <p:spTgt spid="13332"/>
                </p:tgtEl>
              </p:cMediaNode>
            </p:audio>
            <p:seq concurrent="1" nextAc="seek">
              <p:cTn id="84" restart="whenNotActive" fill="hold" evtFilter="cancelBubble" nodeType="interactiveSeq">
                <p:stCondLst>
                  <p:cond evt="onClick" delay="0">
                    <p:tgtEl>
                      <p:spTgt spid="9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mediacall" presetSubtype="0" fill="hold" nodeType="clickEffect">
                                  <p:stCondLst>
                                    <p:cond delay="0"/>
                                  </p:stCondLst>
                                  <p:childTnLst>
                                    <p:cmd type="call" cmd="playFrom(0.0)">
                                      <p:cBhvr>
                                        <p:cTn id="88" dur="1" fill="hold"/>
                                        <p:tgtEl>
                                          <p:spTgt spid="91"/>
                                        </p:tgtEl>
                                      </p:cBhvr>
                                    </p:cmd>
                                  </p:childTnLst>
                                </p:cTn>
                              </p:par>
                            </p:childTnLst>
                          </p:cTn>
                        </p:par>
                      </p:childTnLst>
                    </p:cTn>
                  </p:par>
                </p:childTnLst>
              </p:cTn>
              <p:nextCondLst>
                <p:cond evt="onClick" delay="0">
                  <p:tgtEl>
                    <p:spTgt spid="91"/>
                  </p:tgtEl>
                </p:cond>
              </p:nextCondLst>
            </p:seq>
            <p:audio>
              <p:cMediaNode vol="80000">
                <p:cTn id="89" fill="hold" display="0">
                  <p:stCondLst>
                    <p:cond delay="indefinite"/>
                  </p:stCondLst>
                  <p:endCondLst>
                    <p:cond evt="onStopAudio" delay="0">
                      <p:tgtEl>
                        <p:sldTgt/>
                      </p:tgtEl>
                    </p:cond>
                  </p:endCondLst>
                </p:cTn>
                <p:tgtEl>
                  <p:spTgt spid="91"/>
                </p:tgtEl>
              </p:cMediaNode>
            </p:audio>
            <p:seq concurrent="1" nextAc="seek">
              <p:cTn id="90" restart="whenNotActive" fill="hold" evtFilter="cancelBubble" nodeType="interactiveSeq">
                <p:stCondLst>
                  <p:cond evt="onClick" delay="0">
                    <p:tgtEl>
                      <p:spTgt spid="94"/>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 presetClass="mediacall" presetSubtype="0" fill="hold" nodeType="clickEffect">
                                  <p:stCondLst>
                                    <p:cond delay="0"/>
                                  </p:stCondLst>
                                  <p:childTnLst>
                                    <p:cmd type="call" cmd="playFrom(0.0)">
                                      <p:cBhvr>
                                        <p:cTn id="94" dur="1" fill="hold"/>
                                        <p:tgtEl>
                                          <p:spTgt spid="94"/>
                                        </p:tgtEl>
                                      </p:cBhvr>
                                    </p:cmd>
                                  </p:childTnLst>
                                </p:cTn>
                              </p:par>
                            </p:childTnLst>
                          </p:cTn>
                        </p:par>
                      </p:childTnLst>
                    </p:cTn>
                  </p:par>
                </p:childTnLst>
              </p:cTn>
              <p:nextCondLst>
                <p:cond evt="onClick" delay="0">
                  <p:tgtEl>
                    <p:spTgt spid="94"/>
                  </p:tgtEl>
                </p:cond>
              </p:nextCondLst>
            </p:seq>
            <p:audio>
              <p:cMediaNode vol="80000">
                <p:cTn id="95" fill="hold" display="0">
                  <p:stCondLst>
                    <p:cond delay="indefinite"/>
                  </p:stCondLst>
                  <p:endCondLst>
                    <p:cond evt="onStopAudio" delay="0">
                      <p:tgtEl>
                        <p:sldTgt/>
                      </p:tgtEl>
                    </p:cond>
                  </p:endCondLst>
                </p:cTn>
                <p:tgtEl>
                  <p:spTgt spid="94"/>
                </p:tgtEl>
              </p:cMediaNode>
            </p:audio>
            <p:seq concurrent="1" nextAc="seek">
              <p:cTn id="96" restart="whenNotActive" fill="hold" evtFilter="cancelBubble" nodeType="interactiveSeq">
                <p:stCondLst>
                  <p:cond evt="onClick" delay="0">
                    <p:tgtEl>
                      <p:spTgt spid="6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 presetClass="mediacall" presetSubtype="0" fill="hold" nodeType="clickEffect">
                                  <p:stCondLst>
                                    <p:cond delay="0"/>
                                  </p:stCondLst>
                                  <p:childTnLst>
                                    <p:cmd type="call" cmd="playFrom(0.0)">
                                      <p:cBhvr>
                                        <p:cTn id="100" dur="1" fill="hold"/>
                                        <p:tgtEl>
                                          <p:spTgt spid="67"/>
                                        </p:tgtEl>
                                      </p:cBhvr>
                                    </p:cmd>
                                  </p:childTnLst>
                                </p:cTn>
                              </p:par>
                            </p:childTnLst>
                          </p:cTn>
                        </p:par>
                      </p:childTnLst>
                    </p:cTn>
                  </p:par>
                </p:childTnLst>
              </p:cTn>
              <p:nextCondLst>
                <p:cond evt="onClick" delay="0">
                  <p:tgtEl>
                    <p:spTgt spid="67"/>
                  </p:tgtEl>
                </p:cond>
              </p:nextCondLst>
            </p:seq>
            <p:audio>
              <p:cMediaNode vol="80000">
                <p:cTn id="101" fill="hold" display="0">
                  <p:stCondLst>
                    <p:cond delay="indefinite"/>
                  </p:stCondLst>
                  <p:endCondLst>
                    <p:cond evt="onStopAudio" delay="0">
                      <p:tgtEl>
                        <p:sldTgt/>
                      </p:tgtEl>
                    </p:cond>
                  </p:endCondLst>
                </p:cTn>
                <p:tgtEl>
                  <p:spTgt spid="67"/>
                </p:tgtEl>
              </p:cMediaNode>
            </p:audio>
            <p:seq concurrent="1" nextAc="seek">
              <p:cTn id="102" restart="whenNotActive" fill="hold" evtFilter="cancelBubble" nodeType="interactiveSeq">
                <p:stCondLst>
                  <p:cond evt="onClick" delay="0">
                    <p:tgtEl>
                      <p:spTgt spid="68"/>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 presetClass="mediacall" presetSubtype="0" fill="hold" nodeType="clickEffect">
                                  <p:stCondLst>
                                    <p:cond delay="0"/>
                                  </p:stCondLst>
                                  <p:childTnLst>
                                    <p:cmd type="call" cmd="playFrom(0.0)">
                                      <p:cBhvr>
                                        <p:cTn id="106" dur="1" fill="hold"/>
                                        <p:tgtEl>
                                          <p:spTgt spid="68"/>
                                        </p:tgtEl>
                                      </p:cBhvr>
                                    </p:cmd>
                                  </p:childTnLst>
                                </p:cTn>
                              </p:par>
                            </p:childTnLst>
                          </p:cTn>
                        </p:par>
                      </p:childTnLst>
                    </p:cTn>
                  </p:par>
                </p:childTnLst>
              </p:cTn>
              <p:nextCondLst>
                <p:cond evt="onClick" delay="0">
                  <p:tgtEl>
                    <p:spTgt spid="68"/>
                  </p:tgtEl>
                </p:cond>
              </p:nextCondLst>
            </p:seq>
            <p:audio>
              <p:cMediaNode vol="80000">
                <p:cTn id="107" fill="hold" display="0">
                  <p:stCondLst>
                    <p:cond delay="indefinite"/>
                  </p:stCondLst>
                  <p:endCondLst>
                    <p:cond evt="onStopAudio" delay="0">
                      <p:tgtEl>
                        <p:sldTgt/>
                      </p:tgtEl>
                    </p:cond>
                  </p:endCondLst>
                </p:cTn>
                <p:tgtEl>
                  <p:spTgt spid="68"/>
                </p:tgtEl>
              </p:cMediaNode>
            </p:audio>
            <p:seq concurrent="1" nextAc="seek">
              <p:cTn id="108" restart="whenNotActive" fill="hold" evtFilter="cancelBubble" nodeType="interactiveSeq">
                <p:stCondLst>
                  <p:cond evt="onClick" delay="0">
                    <p:tgtEl>
                      <p:spTgt spid="69"/>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 presetClass="mediacall" presetSubtype="0" fill="hold" nodeType="clickEffect">
                                  <p:stCondLst>
                                    <p:cond delay="0"/>
                                  </p:stCondLst>
                                  <p:childTnLst>
                                    <p:cmd type="call" cmd="playFrom(0.0)">
                                      <p:cBhvr>
                                        <p:cTn id="112" dur="1" fill="hold"/>
                                        <p:tgtEl>
                                          <p:spTgt spid="69"/>
                                        </p:tgtEl>
                                      </p:cBhvr>
                                    </p:cmd>
                                  </p:childTnLst>
                                </p:cTn>
                              </p:par>
                            </p:childTnLst>
                          </p:cTn>
                        </p:par>
                      </p:childTnLst>
                    </p:cTn>
                  </p:par>
                </p:childTnLst>
              </p:cTn>
              <p:nextCondLst>
                <p:cond evt="onClick" delay="0">
                  <p:tgtEl>
                    <p:spTgt spid="69"/>
                  </p:tgtEl>
                </p:cond>
              </p:nextCondLst>
            </p:seq>
            <p:audio>
              <p:cMediaNode vol="80000">
                <p:cTn id="113" fill="hold" display="0">
                  <p:stCondLst>
                    <p:cond delay="indefinite"/>
                  </p:stCondLst>
                  <p:endCondLst>
                    <p:cond evt="onStopAudio" delay="0">
                      <p:tgtEl>
                        <p:sldTgt/>
                      </p:tgtEl>
                    </p:cond>
                  </p:endCondLst>
                </p:cTn>
                <p:tgtEl>
                  <p:spTgt spid="69"/>
                </p:tgtEl>
              </p:cMediaNode>
            </p:audio>
          </p:childTnLst>
        </p:cTn>
      </p:par>
    </p:tnLst>
    <p:bldLst>
      <p:bldP spid="15" grpId="0" autoUpdateAnimBg="0"/>
      <p:bldP spid="44" grpId="0" autoUpdateAnimBg="0"/>
      <p:bldP spid="46" grpId="0" autoUpdateAnimBg="0"/>
      <p:bldP spid="48" grpId="0" autoUpdateAnimBg="0"/>
      <p:bldP spid="50" grpId="0" autoUpdateAnimBg="0"/>
      <p:bldP spid="52" grpId="0" autoUpdateAnimBg="0"/>
      <p:bldP spid="64"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5652</TotalTime>
  <Words>481</Words>
  <Application>Microsoft Macintosh PowerPoint</Application>
  <PresentationFormat>Présentation à l'écran (4:3)</PresentationFormat>
  <Paragraphs>139</Paragraphs>
  <Slides>14</Slides>
  <Notes>14</Notes>
  <HiddenSlides>0</HiddenSlides>
  <MMClips>14</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Calibri</vt:lpstr>
      <vt:lpstr>Arial</vt:lpstr>
      <vt:lpstr>Century Gothic</vt:lpstr>
      <vt:lpstr>ＭＳ Ｐゴシック</vt:lpstr>
      <vt:lpstr>Ebrima</vt:lpstr>
      <vt:lpstr>Mangal</vt:lpstr>
      <vt:lpstr>Myriad Pro</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Philippa Gardom Hulme</dc:creator>
  <cp:lastModifiedBy>FPE</cp:lastModifiedBy>
  <cp:revision>438</cp:revision>
  <dcterms:created xsi:type="dcterms:W3CDTF">2014-11-06T09:38:05Z</dcterms:created>
  <dcterms:modified xsi:type="dcterms:W3CDTF">2019-10-10T08:04:30Z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D2C91139-6132-4EAF-846F-A55789C46BF1</vt:lpwstr>
  </property>
  <property fmtid="{D5CDD505-2E9C-101B-9397-08002B2CF9AE}" pid="3" name="ArticulatePath">
    <vt:lpwstr>BanCokeDraft</vt:lpwstr>
  </property>
</Properties>
</file>